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69"/>
  </p:notesMasterIdLst>
  <p:sldIdLst>
    <p:sldId id="395" r:id="rId2"/>
    <p:sldId id="406" r:id="rId3"/>
    <p:sldId id="394" r:id="rId4"/>
    <p:sldId id="472" r:id="rId5"/>
    <p:sldId id="460" r:id="rId6"/>
    <p:sldId id="461" r:id="rId7"/>
    <p:sldId id="458" r:id="rId8"/>
    <p:sldId id="391" r:id="rId9"/>
    <p:sldId id="396" r:id="rId10"/>
    <p:sldId id="382" r:id="rId11"/>
    <p:sldId id="372" r:id="rId12"/>
    <p:sldId id="384" r:id="rId13"/>
    <p:sldId id="392" r:id="rId14"/>
    <p:sldId id="397" r:id="rId15"/>
    <p:sldId id="473" r:id="rId16"/>
    <p:sldId id="474" r:id="rId17"/>
    <p:sldId id="475" r:id="rId18"/>
    <p:sldId id="476" r:id="rId19"/>
    <p:sldId id="463" r:id="rId20"/>
    <p:sldId id="477" r:id="rId21"/>
    <p:sldId id="462" r:id="rId22"/>
    <p:sldId id="401" r:id="rId23"/>
    <p:sldId id="400" r:id="rId24"/>
    <p:sldId id="402"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1" r:id="rId42"/>
    <p:sldId id="432" r:id="rId43"/>
    <p:sldId id="433" r:id="rId44"/>
    <p:sldId id="434" r:id="rId45"/>
    <p:sldId id="435" r:id="rId46"/>
    <p:sldId id="436" r:id="rId47"/>
    <p:sldId id="457" r:id="rId48"/>
    <p:sldId id="437" r:id="rId49"/>
    <p:sldId id="438" r:id="rId50"/>
    <p:sldId id="470" r:id="rId51"/>
    <p:sldId id="439" r:id="rId52"/>
    <p:sldId id="471" r:id="rId53"/>
    <p:sldId id="440" r:id="rId54"/>
    <p:sldId id="455" r:id="rId55"/>
    <p:sldId id="469" r:id="rId56"/>
    <p:sldId id="443" r:id="rId57"/>
    <p:sldId id="444" r:id="rId58"/>
    <p:sldId id="445" r:id="rId59"/>
    <p:sldId id="467" r:id="rId60"/>
    <p:sldId id="449" r:id="rId61"/>
    <p:sldId id="450" r:id="rId62"/>
    <p:sldId id="468" r:id="rId63"/>
    <p:sldId id="452" r:id="rId64"/>
    <p:sldId id="453" r:id="rId65"/>
    <p:sldId id="466" r:id="rId66"/>
    <p:sldId id="456" r:id="rId67"/>
    <p:sldId id="430" r:id="rId6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 initials="N" lastIdx="1" clrIdx="0">
    <p:extLst>
      <p:ext uri="{19B8F6BF-5375-455C-9EA6-DF929625EA0E}">
        <p15:presenceInfo xmlns:p15="http://schemas.microsoft.com/office/powerpoint/2012/main" userI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CC"/>
    <a:srgbClr val="FFFFFF"/>
    <a:srgbClr val="000066"/>
    <a:srgbClr val="FF006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63" autoAdjust="0"/>
    <p:restoredTop sz="94660"/>
  </p:normalViewPr>
  <p:slideViewPr>
    <p:cSldViewPr snapToGrid="0">
      <p:cViewPr varScale="1">
        <p:scale>
          <a:sx n="46" d="100"/>
          <a:sy n="46" d="100"/>
        </p:scale>
        <p:origin x="42" y="8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C37A-4EA9-4F55-AF10-06C1A58A5ECB}" type="datetimeFigureOut">
              <a:rPr lang="en-GB" smtClean="0"/>
              <a:t>29/09/2021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2B067-D15A-4346-B153-6ED5BA780BE0}" type="slidenum">
              <a:rPr lang="en-GB" smtClean="0"/>
              <a:t>‹#›</a:t>
            </a:fld>
            <a:endParaRPr lang="en-GB"/>
          </a:p>
        </p:txBody>
      </p:sp>
    </p:spTree>
    <p:extLst>
      <p:ext uri="{BB962C8B-B14F-4D97-AF65-F5344CB8AC3E}">
        <p14:creationId xmlns:p14="http://schemas.microsoft.com/office/powerpoint/2010/main" val="256407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7409">
            <a:extLst>
              <a:ext uri="{FF2B5EF4-FFF2-40B4-BE49-F238E27FC236}">
                <a16:creationId xmlns:a16="http://schemas.microsoft.com/office/drawing/2014/main" id="{FCECBD4C-8E76-41DE-8BCA-39105F54FBE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文本占位符 17410">
            <a:extLst>
              <a:ext uri="{FF2B5EF4-FFF2-40B4-BE49-F238E27FC236}">
                <a16:creationId xmlns:a16="http://schemas.microsoft.com/office/drawing/2014/main" id="{A6929266-66D6-4DAE-AEB9-CEB491E69DD9}"/>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100" name="灯片编号占位符 1">
            <a:extLst>
              <a:ext uri="{FF2B5EF4-FFF2-40B4-BE49-F238E27FC236}">
                <a16:creationId xmlns:a16="http://schemas.microsoft.com/office/drawing/2014/main" id="{5F166685-596C-453A-8780-9C1638552AAC}"/>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AAA723F-1F52-4E5B-9F0A-250FA9388E39}" type="slidenum">
              <a:rPr lang="en-US" altLang="zh-CN">
                <a:solidFill>
                  <a:srgbClr val="000000"/>
                </a:solidFill>
                <a:latin typeface="Arial" panose="020B0604020202020204" pitchFamily="34" charset="0"/>
              </a:rPr>
              <a:pPr/>
              <a:t>25</a:t>
            </a:fld>
            <a:endParaRPr lang="zh-CN"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9" name="Google Shape;11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7958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64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0A586D0-AF84-4C8F-91F7-BF6F0C636A29}"/>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5073F66B-EF59-4F47-8558-0F6C1EAF8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8196" name="Slide Number Placeholder 3">
            <a:extLst>
              <a:ext uri="{FF2B5EF4-FFF2-40B4-BE49-F238E27FC236}">
                <a16:creationId xmlns:a16="http://schemas.microsoft.com/office/drawing/2014/main" id="{2A816E91-DD33-4C3E-9C07-40FBC35C12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FDC539-4811-415C-8127-0F69FBF67274}" type="slidenum">
              <a:rPr lang="en-US" altLang="en-US"/>
              <a:pPr/>
              <a:t>28</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30394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7947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9" name="Google Shape;86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4247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8" name="Google Shape;8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Công nhân: người làm công</a:t>
            </a:r>
            <a:endParaRPr/>
          </a:p>
          <a:p>
            <a:pPr marL="171450" lvl="0" indent="-171450" algn="l" rtl="0">
              <a:lnSpc>
                <a:spcPct val="100000"/>
              </a:lnSpc>
              <a:spcBef>
                <a:spcPts val="0"/>
              </a:spcBef>
              <a:spcAft>
                <a:spcPts val="0"/>
              </a:spcAft>
              <a:buSzPts val="1100"/>
              <a:buFont typeface="Arial"/>
              <a:buChar char="-"/>
            </a:pPr>
            <a:r>
              <a:rPr lang="en-US"/>
              <a:t>Chú em là công nhân ngành xây dựng</a:t>
            </a:r>
            <a:endParaRPr/>
          </a:p>
          <a:p>
            <a:pPr marL="457200" lvl="0" indent="-298450" algn="l" rtl="0">
              <a:lnSpc>
                <a:spcPct val="100000"/>
              </a:lnSpc>
              <a:spcBef>
                <a:spcPts val="0"/>
              </a:spcBef>
              <a:spcAft>
                <a:spcPts val="0"/>
              </a:spcAft>
              <a:buSzPts val="1100"/>
              <a:buChar char="●"/>
            </a:pPr>
            <a:r>
              <a:rPr lang="en-US"/>
              <a:t>Nhân loại: </a:t>
            </a:r>
            <a:endParaRPr/>
          </a:p>
          <a:p>
            <a:pPr marL="171450" lvl="0" indent="-171450" algn="l" rtl="0">
              <a:lnSpc>
                <a:spcPct val="100000"/>
              </a:lnSpc>
              <a:spcBef>
                <a:spcPts val="0"/>
              </a:spcBef>
              <a:spcAft>
                <a:spcPts val="0"/>
              </a:spcAft>
              <a:buSzPts val="1100"/>
              <a:buFont typeface="Arial"/>
              <a:buChar char="-"/>
            </a:pPr>
            <a:r>
              <a:rPr lang="en-US"/>
              <a:t>Ê-đi-xơn đã cống hiến nhiều phát minh có giá trị cho nhân loại.</a:t>
            </a:r>
            <a:endParaRPr/>
          </a:p>
          <a:p>
            <a:pPr marL="457200" lvl="0" indent="-298450" algn="l" rtl="0">
              <a:lnSpc>
                <a:spcPct val="100000"/>
              </a:lnSpc>
              <a:spcBef>
                <a:spcPts val="0"/>
              </a:spcBef>
              <a:spcAft>
                <a:spcPts val="0"/>
              </a:spcAft>
              <a:buSzPts val="1100"/>
              <a:buChar char="●"/>
            </a:pPr>
            <a:r>
              <a:rPr lang="en-US"/>
              <a:t>Nhân ái</a:t>
            </a:r>
            <a:endParaRPr/>
          </a:p>
          <a:p>
            <a:pPr marL="171450" lvl="0" indent="-171450" algn="l" rtl="0">
              <a:lnSpc>
                <a:spcPct val="100000"/>
              </a:lnSpc>
              <a:spcBef>
                <a:spcPts val="0"/>
              </a:spcBef>
              <a:spcAft>
                <a:spcPts val="0"/>
              </a:spcAft>
              <a:buSzPts val="1100"/>
              <a:buFont typeface="Arial"/>
              <a:buChar char="-"/>
            </a:pPr>
            <a:r>
              <a:rPr lang="en-US"/>
              <a:t>Bác Hồ có lòng nhân ái bao la</a:t>
            </a:r>
            <a:endParaRPr/>
          </a:p>
          <a:p>
            <a:pPr marL="457200" lvl="0" indent="-298450" algn="l" rtl="0">
              <a:lnSpc>
                <a:spcPct val="100000"/>
              </a:lnSpc>
              <a:spcBef>
                <a:spcPts val="0"/>
              </a:spcBef>
              <a:spcAft>
                <a:spcPts val="0"/>
              </a:spcAft>
              <a:buSzPts val="1100"/>
              <a:buChar char="●"/>
            </a:pPr>
            <a:r>
              <a:rPr lang="en-US"/>
              <a:t>Nhân từ</a:t>
            </a:r>
            <a:endParaRPr/>
          </a:p>
          <a:p>
            <a:pPr marL="171450" lvl="0" indent="-171450" algn="l" rtl="0">
              <a:lnSpc>
                <a:spcPct val="100000"/>
              </a:lnSpc>
              <a:spcBef>
                <a:spcPts val="0"/>
              </a:spcBef>
              <a:spcAft>
                <a:spcPts val="0"/>
              </a:spcAft>
              <a:buSzPts val="1100"/>
              <a:buFont typeface="Arial"/>
              <a:buChar char="-"/>
            </a:pPr>
            <a:r>
              <a:rPr lang="en-US"/>
              <a:t>Bà em là một người rất nhân từ</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305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Đồng cảm:</a:t>
            </a:r>
            <a:endParaRPr/>
          </a:p>
          <a:p>
            <a:pPr marL="457200" lvl="0" indent="-298450" algn="l" rtl="0">
              <a:lnSpc>
                <a:spcPct val="100000"/>
              </a:lnSpc>
              <a:spcBef>
                <a:spcPts val="0"/>
              </a:spcBef>
              <a:spcAft>
                <a:spcPts val="0"/>
              </a:spcAft>
              <a:buSzPts val="1100"/>
              <a:buChar char="●"/>
            </a:pPr>
            <a:r>
              <a:rPr lang="en-US"/>
              <a:t>Đọc bài thơ Mẹ ốm em thấy rất đồng cảm với bạn nhỏ. </a:t>
            </a:r>
            <a:endParaRPr/>
          </a:p>
          <a:p>
            <a:pPr marL="457200" lvl="0" indent="-298450" algn="l" rtl="0">
              <a:lnSpc>
                <a:spcPct val="100000"/>
              </a:lnSpc>
              <a:spcBef>
                <a:spcPts val="0"/>
              </a:spcBef>
              <a:spcAft>
                <a:spcPts val="0"/>
              </a:spcAft>
              <a:buSzPts val="1100"/>
              <a:buChar char="●"/>
            </a:pPr>
            <a:r>
              <a:rPr lang="en-US"/>
              <a:t>Nanh ác</a:t>
            </a:r>
            <a:endParaRPr/>
          </a:p>
          <a:p>
            <a:pPr marL="457200" lvl="0" indent="-298450" algn="l" rtl="0">
              <a:lnSpc>
                <a:spcPct val="100000"/>
              </a:lnSpc>
              <a:spcBef>
                <a:spcPts val="0"/>
              </a:spcBef>
              <a:spcAft>
                <a:spcPts val="0"/>
              </a:spcAft>
              <a:buSzPts val="1100"/>
              <a:buChar char="●"/>
            </a:pPr>
            <a:r>
              <a:rPr lang="en-US"/>
              <a:t>Con sói trong truyện Cô bé quàng khăn đỏ là một con vật nanh ác.</a:t>
            </a:r>
            <a:endParaRPr/>
          </a:p>
          <a:p>
            <a:pPr marL="457200" lvl="0" indent="-298450" algn="l" rtl="0">
              <a:lnSpc>
                <a:spcPct val="100000"/>
              </a:lnSpc>
              <a:spcBef>
                <a:spcPts val="0"/>
              </a:spcBef>
              <a:spcAft>
                <a:spcPts val="0"/>
              </a:spcAft>
              <a:buSzPts val="1100"/>
              <a:buChar char="●"/>
            </a:pPr>
            <a:r>
              <a:rPr lang="en-US"/>
              <a:t>Cứu trợ</a:t>
            </a:r>
            <a:endParaRPr/>
          </a:p>
          <a:p>
            <a:pPr marL="457200" lvl="0" indent="-298450" algn="l" rtl="0">
              <a:lnSpc>
                <a:spcPct val="100000"/>
              </a:lnSpc>
              <a:spcBef>
                <a:spcPts val="0"/>
              </a:spcBef>
              <a:spcAft>
                <a:spcPts val="0"/>
              </a:spcAft>
              <a:buSzPts val="1100"/>
              <a:buChar char="●"/>
            </a:pPr>
            <a:r>
              <a:rPr lang="en-US"/>
              <a:t>Đồng bào cả nước quyên góp để cứu trợ những người dân bị lũ lụt.</a:t>
            </a:r>
            <a:endParaRPr/>
          </a:p>
          <a:p>
            <a:pPr marL="457200" lvl="0" indent="-298450" algn="l" rtl="0">
              <a:lnSpc>
                <a:spcPct val="100000"/>
              </a:lnSpc>
              <a:spcBef>
                <a:spcPts val="0"/>
              </a:spcBef>
              <a:spcAft>
                <a:spcPts val="0"/>
              </a:spcAft>
              <a:buSzPts val="1100"/>
              <a:buChar char="●"/>
            </a:pPr>
            <a:r>
              <a:rPr lang="en-US"/>
              <a:t>Hành hạ</a:t>
            </a:r>
            <a:endParaRPr/>
          </a:p>
          <a:p>
            <a:pPr marL="457200" lvl="0" indent="-298450" algn="l" rtl="0">
              <a:lnSpc>
                <a:spcPct val="100000"/>
              </a:lnSpc>
              <a:spcBef>
                <a:spcPts val="0"/>
              </a:spcBef>
              <a:spcAft>
                <a:spcPts val="0"/>
              </a:spcAft>
              <a:buSzPts val="1100"/>
              <a:buChar char="●"/>
            </a:pPr>
            <a:r>
              <a:rPr lang="en-US"/>
              <a:t>Mẹ con Cám hành hạ Tấm, bắt cô làm hết mọi việc.</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675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287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ED3849C-0DD8-4B31-ABD4-1DC5680EEDDD}"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5FD48B5-6F21-4019-99C6-BA8136970DB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8242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66DE9-1F7E-4F4F-A9F1-BCEE9DD1601B}"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4F3B5E7-FB6D-40F5-BFAE-5361E67E222C}"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6510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829C269-3825-4455-9303-DBFE936B6BBC}"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44995C4-7D4C-472D-9B71-2F28E4E3FEEF}"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85118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
        <p:cNvGrpSpPr/>
        <p:nvPr/>
      </p:nvGrpSpPr>
      <p:grpSpPr>
        <a:xfrm>
          <a:off x="0" y="0"/>
          <a:ext cx="0" cy="0"/>
          <a:chOff x="0" y="0"/>
          <a:chExt cx="0" cy="0"/>
        </a:xfrm>
      </p:grpSpPr>
      <p:grpSp>
        <p:nvGrpSpPr>
          <p:cNvPr id="43" name="Google Shape;43;p24"/>
          <p:cNvGrpSpPr/>
          <p:nvPr/>
        </p:nvGrpSpPr>
        <p:grpSpPr>
          <a:xfrm>
            <a:off x="-29203" y="5191633"/>
            <a:ext cx="12265372" cy="1690875"/>
            <a:chOff x="-21903" y="3893725"/>
            <a:chExt cx="9199029" cy="1268156"/>
          </a:xfrm>
        </p:grpSpPr>
        <p:sp>
          <p:nvSpPr>
            <p:cNvPr id="44" name="Google Shape;44;p2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 name="Google Shape;45;p2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6" name="Google Shape;46;p2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7" name="Google Shape;47;p24"/>
          <p:cNvGrpSpPr/>
          <p:nvPr/>
        </p:nvGrpSpPr>
        <p:grpSpPr>
          <a:xfrm>
            <a:off x="-29067" y="5567709"/>
            <a:ext cx="12265678" cy="1314793"/>
            <a:chOff x="-12" y="4175800"/>
            <a:chExt cx="9177233" cy="986095"/>
          </a:xfrm>
        </p:grpSpPr>
        <p:sp>
          <p:nvSpPr>
            <p:cNvPr id="48" name="Google Shape;48;p2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 name="Google Shape;49;p2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50" name="Google Shape;50;p2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51" name="Google Shape;51;p24"/>
          <p:cNvSpPr txBox="1">
            <a:spLocks noGrp="1"/>
          </p:cNvSpPr>
          <p:nvPr>
            <p:ph type="title"/>
          </p:nvPr>
        </p:nvSpPr>
        <p:spPr>
          <a:xfrm>
            <a:off x="960000" y="1591617"/>
            <a:ext cx="6027200" cy="26192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3500"/>
              <a:buNone/>
              <a:defRPr sz="22200"/>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52" name="Google Shape;52;p24"/>
          <p:cNvSpPr txBox="1">
            <a:spLocks noGrp="1"/>
          </p:cNvSpPr>
          <p:nvPr>
            <p:ph type="subTitle" idx="1"/>
          </p:nvPr>
        </p:nvSpPr>
        <p:spPr>
          <a:xfrm>
            <a:off x="960000" y="4008733"/>
            <a:ext cx="6027200" cy="10680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1400"/>
              <a:buNone/>
              <a:defRPr sz="25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Tree>
    <p:extLst>
      <p:ext uri="{BB962C8B-B14F-4D97-AF65-F5344CB8AC3E}">
        <p14:creationId xmlns:p14="http://schemas.microsoft.com/office/powerpoint/2010/main" val="304485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
        <p:cNvGrpSpPr/>
        <p:nvPr/>
      </p:nvGrpSpPr>
      <p:grpSpPr>
        <a:xfrm>
          <a:off x="0" y="0"/>
          <a:ext cx="0" cy="0"/>
          <a:chOff x="0" y="0"/>
          <a:chExt cx="0" cy="0"/>
        </a:xfrm>
      </p:grpSpPr>
      <p:grpSp>
        <p:nvGrpSpPr>
          <p:cNvPr id="99" name="Google Shape;99;p26"/>
          <p:cNvGrpSpPr/>
          <p:nvPr/>
        </p:nvGrpSpPr>
        <p:grpSpPr>
          <a:xfrm>
            <a:off x="0" y="5689036"/>
            <a:ext cx="12192000" cy="768387"/>
            <a:chOff x="0" y="4571577"/>
            <a:chExt cx="9144000" cy="576290"/>
          </a:xfrm>
        </p:grpSpPr>
        <p:sp>
          <p:nvSpPr>
            <p:cNvPr id="100" name="Google Shape;100;p2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1" name="Google Shape;101;p2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2" name="Google Shape;102;p2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3" name="Google Shape;103;p2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4" name="Google Shape;104;p2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5" name="Google Shape;105;p2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6" name="Google Shape;106;p2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7" name="Google Shape;107;p2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8" name="Google Shape;108;p2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09" name="Google Shape;109;p2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10" name="Google Shape;110;p26"/>
          <p:cNvGrpSpPr/>
          <p:nvPr/>
        </p:nvGrpSpPr>
        <p:grpSpPr>
          <a:xfrm>
            <a:off x="0" y="5680700"/>
            <a:ext cx="12192000" cy="1183117"/>
            <a:chOff x="0" y="4260525"/>
            <a:chExt cx="9144000" cy="887338"/>
          </a:xfrm>
        </p:grpSpPr>
        <p:sp>
          <p:nvSpPr>
            <p:cNvPr id="111" name="Google Shape;111;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2" name="Google Shape;112;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3" name="Google Shape;113;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4" name="Google Shape;114;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5" name="Google Shape;115;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6" name="Google Shape;116;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7" name="Google Shape;117;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8" name="Google Shape;118;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19" name="Google Shape;119;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20" name="Google Shape;120;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flipH="1">
            <a:off x="10199696" y="5578791"/>
            <a:ext cx="1031790" cy="1320868"/>
            <a:chOff x="4376621" y="3930330"/>
            <a:chExt cx="1138339" cy="1457482"/>
          </a:xfrm>
        </p:grpSpPr>
        <p:sp>
          <p:nvSpPr>
            <p:cNvPr id="122" name="Google Shape;122;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23" name="Google Shape;123;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24" name="Google Shape;124;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25" name="Google Shape;125;p26"/>
          <p:cNvGrpSpPr/>
          <p:nvPr/>
        </p:nvGrpSpPr>
        <p:grpSpPr>
          <a:xfrm flipH="1">
            <a:off x="10893843" y="5476885"/>
            <a:ext cx="856258" cy="1478267"/>
            <a:chOff x="3804453" y="3817886"/>
            <a:chExt cx="944680" cy="1631161"/>
          </a:xfrm>
        </p:grpSpPr>
        <p:sp>
          <p:nvSpPr>
            <p:cNvPr id="126" name="Google Shape;126;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27" name="Google Shape;127;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28" name="Google Shape;128;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29" name="Google Shape;129;p26"/>
          <p:cNvGrpSpPr/>
          <p:nvPr/>
        </p:nvGrpSpPr>
        <p:grpSpPr>
          <a:xfrm>
            <a:off x="1084542" y="5634309"/>
            <a:ext cx="1031790" cy="1320868"/>
            <a:chOff x="4376621" y="3930330"/>
            <a:chExt cx="1138339" cy="1457482"/>
          </a:xfrm>
        </p:grpSpPr>
        <p:sp>
          <p:nvSpPr>
            <p:cNvPr id="130" name="Google Shape;130;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31" name="Google Shape;131;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32" name="Google Shape;132;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33" name="Google Shape;133;p26"/>
          <p:cNvGrpSpPr/>
          <p:nvPr/>
        </p:nvGrpSpPr>
        <p:grpSpPr>
          <a:xfrm>
            <a:off x="574262" y="5398819"/>
            <a:ext cx="856258" cy="1478267"/>
            <a:chOff x="3804453" y="3817886"/>
            <a:chExt cx="944680" cy="1631161"/>
          </a:xfrm>
        </p:grpSpPr>
        <p:sp>
          <p:nvSpPr>
            <p:cNvPr id="134" name="Google Shape;134;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35" name="Google Shape;135;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36" name="Google Shape;136;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37" name="Google Shape;137;p26"/>
          <p:cNvGrpSpPr/>
          <p:nvPr/>
        </p:nvGrpSpPr>
        <p:grpSpPr>
          <a:xfrm>
            <a:off x="11265374" y="2488669"/>
            <a:ext cx="1106133" cy="3528367"/>
            <a:chOff x="8449030" y="1866500"/>
            <a:chExt cx="829600" cy="2646275"/>
          </a:xfrm>
        </p:grpSpPr>
        <p:sp>
          <p:nvSpPr>
            <p:cNvPr id="138" name="Google Shape;138;p26"/>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39" name="Google Shape;139;p26"/>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0" name="Google Shape;140;p26"/>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1" name="Google Shape;141;p26"/>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2" name="Google Shape;142;p26"/>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3" name="Google Shape;143;p26"/>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4" name="Google Shape;144;p26"/>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5" name="Google Shape;145;p26"/>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6" name="Google Shape;146;p26"/>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47" name="Google Shape;147;p26"/>
          <p:cNvGrpSpPr/>
          <p:nvPr/>
        </p:nvGrpSpPr>
        <p:grpSpPr>
          <a:xfrm>
            <a:off x="10737375" y="5702236"/>
            <a:ext cx="1498800" cy="1136033"/>
            <a:chOff x="8053030" y="4276675"/>
            <a:chExt cx="1124100" cy="852025"/>
          </a:xfrm>
        </p:grpSpPr>
        <p:sp>
          <p:nvSpPr>
            <p:cNvPr id="148" name="Google Shape;148;p26"/>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49" name="Google Shape;149;p26"/>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0" name="Google Shape;150;p26"/>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51" name="Google Shape;151;p26"/>
          <p:cNvGrpSpPr/>
          <p:nvPr/>
        </p:nvGrpSpPr>
        <p:grpSpPr>
          <a:xfrm>
            <a:off x="-227059" y="2716369"/>
            <a:ext cx="1106133" cy="3528367"/>
            <a:chOff x="-170295" y="1808675"/>
            <a:chExt cx="829600" cy="2646275"/>
          </a:xfrm>
        </p:grpSpPr>
        <p:sp>
          <p:nvSpPr>
            <p:cNvPr id="152" name="Google Shape;152;p26"/>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3" name="Google Shape;153;p26"/>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4" name="Google Shape;154;p26"/>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5" name="Google Shape;155;p26"/>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6" name="Google Shape;156;p26"/>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7" name="Google Shape;157;p26"/>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8" name="Google Shape;158;p26"/>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59" name="Google Shape;159;p26"/>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0" name="Google Shape;160;p26"/>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61" name="Google Shape;161;p26"/>
          <p:cNvGrpSpPr/>
          <p:nvPr/>
        </p:nvGrpSpPr>
        <p:grpSpPr>
          <a:xfrm>
            <a:off x="-91725" y="5726736"/>
            <a:ext cx="1498800" cy="1136033"/>
            <a:chOff x="-68795" y="4218850"/>
            <a:chExt cx="1124100" cy="852025"/>
          </a:xfrm>
        </p:grpSpPr>
        <p:sp>
          <p:nvSpPr>
            <p:cNvPr id="162" name="Google Shape;162;p26"/>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3" name="Google Shape;163;p26"/>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4" name="Google Shape;164;p26"/>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165" name="Google Shape;165;p26"/>
          <p:cNvSpPr/>
          <p:nvPr/>
        </p:nvSpPr>
        <p:spPr>
          <a:xfrm>
            <a:off x="1705534" y="74776"/>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6" name="Google Shape;166;p26"/>
          <p:cNvSpPr/>
          <p:nvPr/>
        </p:nvSpPr>
        <p:spPr>
          <a:xfrm>
            <a:off x="9903501" y="553486"/>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7" name="Google Shape;167;p26"/>
          <p:cNvSpPr/>
          <p:nvPr/>
        </p:nvSpPr>
        <p:spPr>
          <a:xfrm>
            <a:off x="-348166" y="478167"/>
            <a:ext cx="1852553"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68" name="Google Shape;168;p26"/>
          <p:cNvSpPr/>
          <p:nvPr/>
        </p:nvSpPr>
        <p:spPr>
          <a:xfrm>
            <a:off x="7801391" y="-331867"/>
            <a:ext cx="1880222"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1935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3189184" y="3690251"/>
            <a:ext cx="5813600" cy="7092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3000"/>
              <a:buNone/>
              <a:defRPr sz="4400"/>
            </a:lvl1pPr>
            <a:lvl2pPr lvl="1" algn="ctr">
              <a:lnSpc>
                <a:spcPct val="100000"/>
              </a:lnSpc>
              <a:spcBef>
                <a:spcPts val="0"/>
              </a:spcBef>
              <a:spcAft>
                <a:spcPts val="0"/>
              </a:spcAft>
              <a:buSzPts val="3000"/>
              <a:buNone/>
              <a:defRPr sz="4800"/>
            </a:lvl2pPr>
            <a:lvl3pPr lvl="2" algn="ctr">
              <a:lnSpc>
                <a:spcPct val="100000"/>
              </a:lnSpc>
              <a:spcBef>
                <a:spcPts val="0"/>
              </a:spcBef>
              <a:spcAft>
                <a:spcPts val="0"/>
              </a:spcAft>
              <a:buSzPts val="3000"/>
              <a:buNone/>
              <a:defRPr sz="4800"/>
            </a:lvl3pPr>
            <a:lvl4pPr lvl="3" algn="ctr">
              <a:lnSpc>
                <a:spcPct val="100000"/>
              </a:lnSpc>
              <a:spcBef>
                <a:spcPts val="0"/>
              </a:spcBef>
              <a:spcAft>
                <a:spcPts val="0"/>
              </a:spcAft>
              <a:buSzPts val="3000"/>
              <a:buNone/>
              <a:defRPr sz="4800"/>
            </a:lvl4pPr>
            <a:lvl5pPr lvl="4" algn="ctr">
              <a:lnSpc>
                <a:spcPct val="100000"/>
              </a:lnSpc>
              <a:spcBef>
                <a:spcPts val="0"/>
              </a:spcBef>
              <a:spcAft>
                <a:spcPts val="0"/>
              </a:spcAft>
              <a:buSzPts val="3000"/>
              <a:buNone/>
              <a:defRPr sz="4800"/>
            </a:lvl5pPr>
            <a:lvl6pPr lvl="5" algn="ctr">
              <a:lnSpc>
                <a:spcPct val="100000"/>
              </a:lnSpc>
              <a:spcBef>
                <a:spcPts val="0"/>
              </a:spcBef>
              <a:spcAft>
                <a:spcPts val="0"/>
              </a:spcAft>
              <a:buSzPts val="3000"/>
              <a:buNone/>
              <a:defRPr sz="4800"/>
            </a:lvl6pPr>
            <a:lvl7pPr lvl="6" algn="ctr">
              <a:lnSpc>
                <a:spcPct val="100000"/>
              </a:lnSpc>
              <a:spcBef>
                <a:spcPts val="0"/>
              </a:spcBef>
              <a:spcAft>
                <a:spcPts val="0"/>
              </a:spcAft>
              <a:buSzPts val="3000"/>
              <a:buNone/>
              <a:defRPr sz="4800"/>
            </a:lvl7pPr>
            <a:lvl8pPr lvl="7" algn="ctr">
              <a:lnSpc>
                <a:spcPct val="100000"/>
              </a:lnSpc>
              <a:spcBef>
                <a:spcPts val="0"/>
              </a:spcBef>
              <a:spcAft>
                <a:spcPts val="0"/>
              </a:spcAft>
              <a:buSzPts val="3000"/>
              <a:buNone/>
              <a:defRPr sz="4800"/>
            </a:lvl8pPr>
            <a:lvl9pPr lvl="8" algn="ctr">
              <a:lnSpc>
                <a:spcPct val="100000"/>
              </a:lnSpc>
              <a:spcBef>
                <a:spcPts val="0"/>
              </a:spcBef>
              <a:spcAft>
                <a:spcPts val="0"/>
              </a:spcAft>
              <a:buSzPts val="3000"/>
              <a:buNone/>
              <a:defRPr sz="4800"/>
            </a:lvl9pPr>
          </a:lstStyle>
          <a:p>
            <a:endParaRPr/>
          </a:p>
        </p:txBody>
      </p:sp>
      <p:sp>
        <p:nvSpPr>
          <p:cNvPr id="204" name="Google Shape;204;p28"/>
          <p:cNvSpPr txBox="1">
            <a:spLocks noGrp="1"/>
          </p:cNvSpPr>
          <p:nvPr>
            <p:ph type="subTitle" idx="1"/>
          </p:nvPr>
        </p:nvSpPr>
        <p:spPr>
          <a:xfrm>
            <a:off x="1760202" y="1719067"/>
            <a:ext cx="8671600" cy="19712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3000"/>
              <a:buNone/>
              <a:defRPr sz="4400"/>
            </a:lvl1pPr>
            <a:lvl2pPr lvl="1" algn="ctr">
              <a:lnSpc>
                <a:spcPct val="100000"/>
              </a:lnSpc>
              <a:spcBef>
                <a:spcPts val="0"/>
              </a:spcBef>
              <a:spcAft>
                <a:spcPts val="0"/>
              </a:spcAft>
              <a:buSzPts val="3000"/>
              <a:buNone/>
              <a:defRPr sz="4800"/>
            </a:lvl2pPr>
            <a:lvl3pPr lvl="2" algn="ctr">
              <a:lnSpc>
                <a:spcPct val="100000"/>
              </a:lnSpc>
              <a:spcBef>
                <a:spcPts val="2540"/>
              </a:spcBef>
              <a:spcAft>
                <a:spcPts val="0"/>
              </a:spcAft>
              <a:buSzPts val="3000"/>
              <a:buNone/>
              <a:defRPr sz="4800"/>
            </a:lvl3pPr>
            <a:lvl4pPr lvl="3" algn="ctr">
              <a:lnSpc>
                <a:spcPct val="100000"/>
              </a:lnSpc>
              <a:spcBef>
                <a:spcPts val="2540"/>
              </a:spcBef>
              <a:spcAft>
                <a:spcPts val="0"/>
              </a:spcAft>
              <a:buSzPts val="3000"/>
              <a:buNone/>
              <a:defRPr sz="4800"/>
            </a:lvl4pPr>
            <a:lvl5pPr lvl="4" algn="ctr">
              <a:lnSpc>
                <a:spcPct val="100000"/>
              </a:lnSpc>
              <a:spcBef>
                <a:spcPts val="2540"/>
              </a:spcBef>
              <a:spcAft>
                <a:spcPts val="0"/>
              </a:spcAft>
              <a:buSzPts val="3000"/>
              <a:buNone/>
              <a:defRPr sz="4800"/>
            </a:lvl5pPr>
            <a:lvl6pPr lvl="5" algn="ctr">
              <a:lnSpc>
                <a:spcPct val="100000"/>
              </a:lnSpc>
              <a:spcBef>
                <a:spcPts val="2540"/>
              </a:spcBef>
              <a:spcAft>
                <a:spcPts val="0"/>
              </a:spcAft>
              <a:buSzPts val="3000"/>
              <a:buNone/>
              <a:defRPr sz="4800"/>
            </a:lvl6pPr>
            <a:lvl7pPr lvl="6" algn="ctr">
              <a:lnSpc>
                <a:spcPct val="100000"/>
              </a:lnSpc>
              <a:spcBef>
                <a:spcPts val="2540"/>
              </a:spcBef>
              <a:spcAft>
                <a:spcPts val="0"/>
              </a:spcAft>
              <a:buSzPts val="3000"/>
              <a:buNone/>
              <a:defRPr sz="4800"/>
            </a:lvl7pPr>
            <a:lvl8pPr lvl="7" algn="ctr">
              <a:lnSpc>
                <a:spcPct val="100000"/>
              </a:lnSpc>
              <a:spcBef>
                <a:spcPts val="2540"/>
              </a:spcBef>
              <a:spcAft>
                <a:spcPts val="0"/>
              </a:spcAft>
              <a:buSzPts val="3000"/>
              <a:buNone/>
              <a:defRPr sz="4800"/>
            </a:lvl8pPr>
            <a:lvl9pPr lvl="8" algn="ctr">
              <a:lnSpc>
                <a:spcPct val="100000"/>
              </a:lnSpc>
              <a:spcBef>
                <a:spcPts val="2540"/>
              </a:spcBef>
              <a:spcAft>
                <a:spcPts val="2540"/>
              </a:spcAft>
              <a:buSzPts val="3000"/>
              <a:buNone/>
              <a:defRPr sz="4800"/>
            </a:lvl9pPr>
          </a:lstStyle>
          <a:p>
            <a:endParaRPr/>
          </a:p>
        </p:txBody>
      </p:sp>
      <p:grpSp>
        <p:nvGrpSpPr>
          <p:cNvPr id="205" name="Google Shape;205;p28"/>
          <p:cNvGrpSpPr/>
          <p:nvPr/>
        </p:nvGrpSpPr>
        <p:grpSpPr>
          <a:xfrm rot="248419">
            <a:off x="3565129" y="5293075"/>
            <a:ext cx="3631844" cy="1728364"/>
            <a:chOff x="4740748" y="4022919"/>
            <a:chExt cx="2723855" cy="1296260"/>
          </a:xfrm>
        </p:grpSpPr>
        <p:sp>
          <p:nvSpPr>
            <p:cNvPr id="206" name="Google Shape;206;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07" name="Google Shape;207;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08" name="Google Shape;208;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09" name="Google Shape;209;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0" name="Google Shape;210;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1" name="Google Shape;211;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2" name="Google Shape;212;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3" name="Google Shape;213;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214" name="Google Shape;214;p28"/>
          <p:cNvSpPr/>
          <p:nvPr/>
        </p:nvSpPr>
        <p:spPr>
          <a:xfrm rot="10800000">
            <a:off x="10233673" y="3618151"/>
            <a:ext cx="1967570"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215" name="Google Shape;215;p28"/>
          <p:cNvGrpSpPr/>
          <p:nvPr/>
        </p:nvGrpSpPr>
        <p:grpSpPr>
          <a:xfrm>
            <a:off x="631471" y="5855953"/>
            <a:ext cx="3166580" cy="1132452"/>
            <a:chOff x="377295" y="3991903"/>
            <a:chExt cx="3480268" cy="1282215"/>
          </a:xfrm>
        </p:grpSpPr>
        <p:sp>
          <p:nvSpPr>
            <p:cNvPr id="216" name="Google Shape;216;p28"/>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7" name="Google Shape;217;p28"/>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8" name="Google Shape;218;p28"/>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19" name="Google Shape;219;p28"/>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0" name="Google Shape;220;p28"/>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1" name="Google Shape;221;p28"/>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2" name="Google Shape;222;p28"/>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3" name="Google Shape;223;p28"/>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4" name="Google Shape;224;p28"/>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5" name="Google Shape;225;p28"/>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6" name="Google Shape;226;p28"/>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227" name="Google Shape;227;p28"/>
          <p:cNvGrpSpPr/>
          <p:nvPr/>
        </p:nvGrpSpPr>
        <p:grpSpPr>
          <a:xfrm flipH="1">
            <a:off x="6208171" y="5855953"/>
            <a:ext cx="3166580" cy="1132452"/>
            <a:chOff x="377295" y="3991903"/>
            <a:chExt cx="3480268" cy="1282215"/>
          </a:xfrm>
        </p:grpSpPr>
        <p:sp>
          <p:nvSpPr>
            <p:cNvPr id="228" name="Google Shape;228;p28"/>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29" name="Google Shape;229;p28"/>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0" name="Google Shape;230;p28"/>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1" name="Google Shape;231;p28"/>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2" name="Google Shape;232;p28"/>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3" name="Google Shape;233;p28"/>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4" name="Google Shape;234;p28"/>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5" name="Google Shape;235;p28"/>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6" name="Google Shape;236;p28"/>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7" name="Google Shape;237;p28"/>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38" name="Google Shape;238;p28"/>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239" name="Google Shape;239;p28"/>
          <p:cNvGrpSpPr/>
          <p:nvPr/>
        </p:nvGrpSpPr>
        <p:grpSpPr>
          <a:xfrm rot="248597">
            <a:off x="8435513" y="5709585"/>
            <a:ext cx="2699314" cy="1284580"/>
            <a:chOff x="4740748" y="4022919"/>
            <a:chExt cx="2723855" cy="1296260"/>
          </a:xfrm>
        </p:grpSpPr>
        <p:sp>
          <p:nvSpPr>
            <p:cNvPr id="240" name="Google Shape;240;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1" name="Google Shape;241;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2" name="Google Shape;242;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3" name="Google Shape;243;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4" name="Google Shape;244;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5" name="Google Shape;245;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6" name="Google Shape;246;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47" name="Google Shape;247;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248" name="Google Shape;248;p28"/>
          <p:cNvGrpSpPr/>
          <p:nvPr/>
        </p:nvGrpSpPr>
        <p:grpSpPr>
          <a:xfrm>
            <a:off x="10092868" y="3622168"/>
            <a:ext cx="2867445" cy="3377000"/>
            <a:chOff x="7569650" y="2716626"/>
            <a:chExt cx="2150584" cy="2532750"/>
          </a:xfrm>
        </p:grpSpPr>
        <p:sp>
          <p:nvSpPr>
            <p:cNvPr id="249" name="Google Shape;249;p28"/>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250" name="Google Shape;250;p28"/>
            <p:cNvGrpSpPr/>
            <p:nvPr/>
          </p:nvGrpSpPr>
          <p:grpSpPr>
            <a:xfrm>
              <a:off x="7569650" y="2716626"/>
              <a:ext cx="2150584" cy="2021609"/>
              <a:chOff x="7036250" y="2792826"/>
              <a:chExt cx="2150584" cy="2021609"/>
            </a:xfrm>
          </p:grpSpPr>
          <p:sp>
            <p:nvSpPr>
              <p:cNvPr id="251" name="Google Shape;251;p28"/>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2" name="Google Shape;252;p28"/>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3" name="Google Shape;253;p28"/>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4" name="Google Shape;254;p28"/>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5" name="Google Shape;255;p28"/>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6" name="Google Shape;256;p28"/>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7" name="Google Shape;257;p28"/>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8" name="Google Shape;258;p28"/>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59" name="Google Shape;259;p28"/>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60" name="Google Shape;260;p28"/>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261" name="Google Shape;261;p28"/>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262" name="Google Shape;262;p28"/>
            <p:cNvGrpSpPr/>
            <p:nvPr/>
          </p:nvGrpSpPr>
          <p:grpSpPr>
            <a:xfrm>
              <a:off x="9086769" y="3332096"/>
              <a:ext cx="324382" cy="285116"/>
              <a:chOff x="7544369" y="3544921"/>
              <a:chExt cx="324382" cy="285116"/>
            </a:xfrm>
          </p:grpSpPr>
          <p:sp>
            <p:nvSpPr>
              <p:cNvPr id="263" name="Google Shape;263;p28"/>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64" name="Google Shape;264;p28"/>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265" name="Google Shape;265;p28"/>
            <p:cNvGrpSpPr/>
            <p:nvPr/>
          </p:nvGrpSpPr>
          <p:grpSpPr>
            <a:xfrm>
              <a:off x="8534969" y="3087721"/>
              <a:ext cx="324382" cy="285116"/>
              <a:chOff x="7544369" y="3544921"/>
              <a:chExt cx="324382" cy="285116"/>
            </a:xfrm>
          </p:grpSpPr>
          <p:sp>
            <p:nvSpPr>
              <p:cNvPr id="266" name="Google Shape;266;p28"/>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67" name="Google Shape;267;p28"/>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grpSp>
        <p:nvGrpSpPr>
          <p:cNvPr id="268" name="Google Shape;268;p28"/>
          <p:cNvGrpSpPr/>
          <p:nvPr/>
        </p:nvGrpSpPr>
        <p:grpSpPr>
          <a:xfrm>
            <a:off x="-811452" y="2610051"/>
            <a:ext cx="2929122" cy="4332997"/>
            <a:chOff x="-608589" y="1957538"/>
            <a:chExt cx="2196841" cy="3249748"/>
          </a:xfrm>
        </p:grpSpPr>
        <p:sp>
          <p:nvSpPr>
            <p:cNvPr id="269" name="Google Shape;269;p28"/>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270" name="Google Shape;270;p28"/>
            <p:cNvGrpSpPr/>
            <p:nvPr/>
          </p:nvGrpSpPr>
          <p:grpSpPr>
            <a:xfrm>
              <a:off x="-608589" y="1957538"/>
              <a:ext cx="2196841" cy="2154562"/>
              <a:chOff x="94650" y="2637525"/>
              <a:chExt cx="2196841" cy="2154562"/>
            </a:xfrm>
          </p:grpSpPr>
          <p:sp>
            <p:nvSpPr>
              <p:cNvPr id="271" name="Google Shape;271;p28"/>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2" name="Google Shape;272;p28"/>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3" name="Google Shape;273;p28"/>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4" name="Google Shape;274;p28"/>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5" name="Google Shape;275;p28"/>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6" name="Google Shape;276;p28"/>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7" name="Google Shape;277;p28"/>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8" name="Google Shape;278;p28"/>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79" name="Google Shape;279;p28"/>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0" name="Google Shape;280;p28"/>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1" name="Google Shape;281;p28"/>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282" name="Google Shape;282;p28"/>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3" name="Google Shape;283;p28"/>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23627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4"/>
        <p:cNvGrpSpPr/>
        <p:nvPr/>
      </p:nvGrpSpPr>
      <p:grpSpPr>
        <a:xfrm>
          <a:off x="0" y="0"/>
          <a:ext cx="0" cy="0"/>
          <a:chOff x="0" y="0"/>
          <a:chExt cx="0" cy="0"/>
        </a:xfrm>
      </p:grpSpPr>
      <p:grpSp>
        <p:nvGrpSpPr>
          <p:cNvPr id="285" name="Google Shape;285;p29"/>
          <p:cNvGrpSpPr/>
          <p:nvPr/>
        </p:nvGrpSpPr>
        <p:grpSpPr>
          <a:xfrm>
            <a:off x="0" y="5689036"/>
            <a:ext cx="12192000" cy="768387"/>
            <a:chOff x="0" y="4571577"/>
            <a:chExt cx="9144000" cy="576290"/>
          </a:xfrm>
        </p:grpSpPr>
        <p:sp>
          <p:nvSpPr>
            <p:cNvPr id="286" name="Google Shape;286;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7" name="Google Shape;287;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8" name="Google Shape;288;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89" name="Google Shape;289;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0" name="Google Shape;290;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1" name="Google Shape;291;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2" name="Google Shape;292;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3" name="Google Shape;293;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4" name="Google Shape;294;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95" name="Google Shape;295;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296" name="Google Shape;296;p29"/>
          <p:cNvSpPr txBox="1">
            <a:spLocks noGrp="1"/>
          </p:cNvSpPr>
          <p:nvPr>
            <p:ph type="title"/>
          </p:nvPr>
        </p:nvSpPr>
        <p:spPr>
          <a:xfrm>
            <a:off x="1250268" y="3557017"/>
            <a:ext cx="2900400" cy="7036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297" name="Google Shape;297;p29"/>
          <p:cNvSpPr txBox="1">
            <a:spLocks noGrp="1"/>
          </p:cNvSpPr>
          <p:nvPr>
            <p:ph type="subTitle" idx="1"/>
          </p:nvPr>
        </p:nvSpPr>
        <p:spPr>
          <a:xfrm>
            <a:off x="1250268" y="4082584"/>
            <a:ext cx="2900400" cy="11592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298" name="Google Shape;298;p29"/>
          <p:cNvSpPr txBox="1">
            <a:spLocks noGrp="1"/>
          </p:cNvSpPr>
          <p:nvPr>
            <p:ph type="title" idx="2"/>
          </p:nvPr>
        </p:nvSpPr>
        <p:spPr>
          <a:xfrm>
            <a:off x="4645892" y="3557017"/>
            <a:ext cx="2900400" cy="7036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299" name="Google Shape;299;p29"/>
          <p:cNvSpPr txBox="1">
            <a:spLocks noGrp="1"/>
          </p:cNvSpPr>
          <p:nvPr>
            <p:ph type="subTitle" idx="3"/>
          </p:nvPr>
        </p:nvSpPr>
        <p:spPr>
          <a:xfrm>
            <a:off x="4645896" y="4082584"/>
            <a:ext cx="2900400" cy="11592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300" name="Google Shape;300;p29"/>
          <p:cNvSpPr txBox="1">
            <a:spLocks noGrp="1"/>
          </p:cNvSpPr>
          <p:nvPr>
            <p:ph type="title" idx="4"/>
          </p:nvPr>
        </p:nvSpPr>
        <p:spPr>
          <a:xfrm>
            <a:off x="8041530" y="3557017"/>
            <a:ext cx="2900400" cy="7036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301" name="Google Shape;301;p29"/>
          <p:cNvSpPr txBox="1">
            <a:spLocks noGrp="1"/>
          </p:cNvSpPr>
          <p:nvPr>
            <p:ph type="subTitle" idx="5"/>
          </p:nvPr>
        </p:nvSpPr>
        <p:spPr>
          <a:xfrm>
            <a:off x="8041533" y="4082584"/>
            <a:ext cx="2900400" cy="11592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grpSp>
        <p:nvGrpSpPr>
          <p:cNvPr id="302" name="Google Shape;302;p29"/>
          <p:cNvGrpSpPr/>
          <p:nvPr/>
        </p:nvGrpSpPr>
        <p:grpSpPr>
          <a:xfrm>
            <a:off x="0" y="5680700"/>
            <a:ext cx="12192000" cy="1183117"/>
            <a:chOff x="0" y="4260525"/>
            <a:chExt cx="9144000" cy="887338"/>
          </a:xfrm>
        </p:grpSpPr>
        <p:sp>
          <p:nvSpPr>
            <p:cNvPr id="303" name="Google Shape;303;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4" name="Google Shape;304;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5" name="Google Shape;305;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6" name="Google Shape;306;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7" name="Google Shape;307;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8" name="Google Shape;308;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09" name="Google Shape;309;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0" name="Google Shape;310;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1" name="Google Shape;311;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2" name="Google Shape;312;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13" name="Google Shape;313;p29"/>
          <p:cNvGrpSpPr/>
          <p:nvPr/>
        </p:nvGrpSpPr>
        <p:grpSpPr>
          <a:xfrm flipH="1">
            <a:off x="10199696" y="5578791"/>
            <a:ext cx="1031790" cy="1320868"/>
            <a:chOff x="4376621" y="3930330"/>
            <a:chExt cx="1138339" cy="1457482"/>
          </a:xfrm>
        </p:grpSpPr>
        <p:sp>
          <p:nvSpPr>
            <p:cNvPr id="314" name="Google Shape;314;p29"/>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5" name="Google Shape;315;p29"/>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6" name="Google Shape;316;p29"/>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17" name="Google Shape;317;p29"/>
          <p:cNvGrpSpPr/>
          <p:nvPr/>
        </p:nvGrpSpPr>
        <p:grpSpPr>
          <a:xfrm flipH="1">
            <a:off x="10893843" y="5476885"/>
            <a:ext cx="856258" cy="1478267"/>
            <a:chOff x="3804453" y="3817886"/>
            <a:chExt cx="944680" cy="1631161"/>
          </a:xfrm>
        </p:grpSpPr>
        <p:sp>
          <p:nvSpPr>
            <p:cNvPr id="318" name="Google Shape;318;p29"/>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19" name="Google Shape;319;p29"/>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20" name="Google Shape;320;p29"/>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21" name="Google Shape;321;p29"/>
          <p:cNvGrpSpPr/>
          <p:nvPr/>
        </p:nvGrpSpPr>
        <p:grpSpPr>
          <a:xfrm>
            <a:off x="1084542" y="5634309"/>
            <a:ext cx="1031790" cy="1320868"/>
            <a:chOff x="4376621" y="3930330"/>
            <a:chExt cx="1138339" cy="1457482"/>
          </a:xfrm>
        </p:grpSpPr>
        <p:sp>
          <p:nvSpPr>
            <p:cNvPr id="322" name="Google Shape;322;p29"/>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23" name="Google Shape;323;p29"/>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24" name="Google Shape;324;p29"/>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25" name="Google Shape;325;p29"/>
          <p:cNvGrpSpPr/>
          <p:nvPr/>
        </p:nvGrpSpPr>
        <p:grpSpPr>
          <a:xfrm>
            <a:off x="574262" y="5398819"/>
            <a:ext cx="856258" cy="1478267"/>
            <a:chOff x="3804453" y="3817886"/>
            <a:chExt cx="944680" cy="1631161"/>
          </a:xfrm>
        </p:grpSpPr>
        <p:sp>
          <p:nvSpPr>
            <p:cNvPr id="326" name="Google Shape;326;p29"/>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27" name="Google Shape;327;p29"/>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28" name="Google Shape;328;p29"/>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29" name="Google Shape;329;p29"/>
          <p:cNvGrpSpPr/>
          <p:nvPr/>
        </p:nvGrpSpPr>
        <p:grpSpPr>
          <a:xfrm>
            <a:off x="11265374" y="2488669"/>
            <a:ext cx="1106133" cy="3528367"/>
            <a:chOff x="8449030" y="1866500"/>
            <a:chExt cx="829600" cy="2646275"/>
          </a:xfrm>
        </p:grpSpPr>
        <p:sp>
          <p:nvSpPr>
            <p:cNvPr id="330" name="Google Shape;330;p29"/>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1" name="Google Shape;331;p29"/>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2" name="Google Shape;332;p29"/>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3" name="Google Shape;333;p29"/>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4" name="Google Shape;334;p29"/>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5" name="Google Shape;335;p29"/>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6" name="Google Shape;336;p29"/>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7" name="Google Shape;337;p29"/>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38" name="Google Shape;338;p29"/>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39" name="Google Shape;339;p29"/>
          <p:cNvGrpSpPr/>
          <p:nvPr/>
        </p:nvGrpSpPr>
        <p:grpSpPr>
          <a:xfrm>
            <a:off x="10737375" y="5702236"/>
            <a:ext cx="1498800" cy="1136033"/>
            <a:chOff x="8053030" y="4276675"/>
            <a:chExt cx="1124100" cy="852025"/>
          </a:xfrm>
        </p:grpSpPr>
        <p:sp>
          <p:nvSpPr>
            <p:cNvPr id="340" name="Google Shape;340;p29"/>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1" name="Google Shape;341;p29"/>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2" name="Google Shape;342;p29"/>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43" name="Google Shape;343;p29"/>
          <p:cNvGrpSpPr/>
          <p:nvPr/>
        </p:nvGrpSpPr>
        <p:grpSpPr>
          <a:xfrm>
            <a:off x="-227059" y="2716369"/>
            <a:ext cx="1106133" cy="3528367"/>
            <a:chOff x="-170295" y="1808675"/>
            <a:chExt cx="829600" cy="2646275"/>
          </a:xfrm>
        </p:grpSpPr>
        <p:sp>
          <p:nvSpPr>
            <p:cNvPr id="344" name="Google Shape;344;p29"/>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5" name="Google Shape;345;p29"/>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6" name="Google Shape;346;p29"/>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7" name="Google Shape;347;p29"/>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8" name="Google Shape;348;p29"/>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49" name="Google Shape;349;p29"/>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0" name="Google Shape;350;p29"/>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1" name="Google Shape;351;p29"/>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2" name="Google Shape;352;p29"/>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53" name="Google Shape;353;p29"/>
          <p:cNvGrpSpPr/>
          <p:nvPr/>
        </p:nvGrpSpPr>
        <p:grpSpPr>
          <a:xfrm>
            <a:off x="-91725" y="5726736"/>
            <a:ext cx="1498800" cy="1136033"/>
            <a:chOff x="-68795" y="4218850"/>
            <a:chExt cx="1124100" cy="852025"/>
          </a:xfrm>
        </p:grpSpPr>
        <p:sp>
          <p:nvSpPr>
            <p:cNvPr id="354" name="Google Shape;354;p29"/>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5" name="Google Shape;355;p29"/>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6" name="Google Shape;356;p29"/>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357" name="Google Shape;357;p29"/>
          <p:cNvSpPr/>
          <p:nvPr/>
        </p:nvSpPr>
        <p:spPr>
          <a:xfrm>
            <a:off x="1705534" y="74776"/>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8" name="Google Shape;358;p29"/>
          <p:cNvSpPr/>
          <p:nvPr/>
        </p:nvSpPr>
        <p:spPr>
          <a:xfrm>
            <a:off x="9903501" y="553486"/>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59" name="Google Shape;359;p29"/>
          <p:cNvSpPr/>
          <p:nvPr/>
        </p:nvSpPr>
        <p:spPr>
          <a:xfrm>
            <a:off x="-348166" y="478167"/>
            <a:ext cx="1852553"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0" name="Google Shape;360;p29"/>
          <p:cNvSpPr/>
          <p:nvPr/>
        </p:nvSpPr>
        <p:spPr>
          <a:xfrm>
            <a:off x="7801391" y="-331867"/>
            <a:ext cx="1880222"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1" name="Google Shape;361;p29"/>
          <p:cNvSpPr txBox="1">
            <a:spLocks noGrp="1"/>
          </p:cNvSpPr>
          <p:nvPr>
            <p:ph type="title" idx="6"/>
          </p:nvPr>
        </p:nvSpPr>
        <p:spPr>
          <a:xfrm>
            <a:off x="960000" y="593367"/>
            <a:ext cx="10272000" cy="763600"/>
          </a:xfrm>
          <a:prstGeom prst="rect">
            <a:avLst/>
          </a:prstGeom>
          <a:noFill/>
          <a:ln>
            <a:noFill/>
          </a:ln>
        </p:spPr>
        <p:txBody>
          <a:bodyPr spcFirstLastPara="1" wrap="square" lIns="145119" tIns="145119" rIns="145119" bIns="145119"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019181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62"/>
        <p:cNvGrpSpPr/>
        <p:nvPr/>
      </p:nvGrpSpPr>
      <p:grpSpPr>
        <a:xfrm>
          <a:off x="0" y="0"/>
          <a:ext cx="0" cy="0"/>
          <a:chOff x="0" y="0"/>
          <a:chExt cx="0" cy="0"/>
        </a:xfrm>
      </p:grpSpPr>
      <p:grpSp>
        <p:nvGrpSpPr>
          <p:cNvPr id="363" name="Google Shape;363;p30"/>
          <p:cNvGrpSpPr/>
          <p:nvPr/>
        </p:nvGrpSpPr>
        <p:grpSpPr>
          <a:xfrm flipH="1">
            <a:off x="428576" y="4144201"/>
            <a:ext cx="939193" cy="2411283"/>
            <a:chOff x="8049528" y="81447"/>
            <a:chExt cx="1266668" cy="3252044"/>
          </a:xfrm>
        </p:grpSpPr>
        <p:sp>
          <p:nvSpPr>
            <p:cNvPr id="364" name="Google Shape;364;p30"/>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5" name="Google Shape;365;p30"/>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6" name="Google Shape;366;p30"/>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7" name="Google Shape;367;p30"/>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8" name="Google Shape;368;p30"/>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69" name="Google Shape;369;p30"/>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0" name="Google Shape;370;p30"/>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1" name="Google Shape;371;p30"/>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2" name="Google Shape;372;p30"/>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373" name="Google Shape;373;p30"/>
          <p:cNvGrpSpPr/>
          <p:nvPr/>
        </p:nvGrpSpPr>
        <p:grpSpPr>
          <a:xfrm>
            <a:off x="10644752" y="1524495"/>
            <a:ext cx="1351396" cy="4803085"/>
            <a:chOff x="8063667" y="81447"/>
            <a:chExt cx="1252528" cy="4451698"/>
          </a:xfrm>
        </p:grpSpPr>
        <p:sp>
          <p:nvSpPr>
            <p:cNvPr id="374" name="Google Shape;374;p30"/>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5" name="Google Shape;375;p30"/>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6" name="Google Shape;376;p30"/>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7" name="Google Shape;377;p30"/>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8" name="Google Shape;378;p30"/>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79" name="Google Shape;379;p30"/>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80" name="Google Shape;380;p30"/>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81" name="Google Shape;381;p30"/>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82" name="Google Shape;382;p30"/>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383" name="Google Shape;383;p30"/>
          <p:cNvSpPr txBox="1">
            <a:spLocks noGrp="1"/>
          </p:cNvSpPr>
          <p:nvPr>
            <p:ph type="title"/>
          </p:nvPr>
        </p:nvSpPr>
        <p:spPr>
          <a:xfrm>
            <a:off x="960000" y="593367"/>
            <a:ext cx="10272000" cy="763600"/>
          </a:xfrm>
          <a:prstGeom prst="rect">
            <a:avLst/>
          </a:prstGeom>
          <a:noFill/>
          <a:ln>
            <a:noFill/>
          </a:ln>
        </p:spPr>
        <p:txBody>
          <a:bodyPr spcFirstLastPara="1" wrap="square" lIns="145119" tIns="145119" rIns="145119" bIns="145119"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84" name="Google Shape;384;p30"/>
          <p:cNvSpPr txBox="1">
            <a:spLocks noGrp="1"/>
          </p:cNvSpPr>
          <p:nvPr>
            <p:ph type="title" idx="2"/>
          </p:nvPr>
        </p:nvSpPr>
        <p:spPr>
          <a:xfrm>
            <a:off x="3233134" y="1954467"/>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385" name="Google Shape;385;p30"/>
          <p:cNvSpPr txBox="1">
            <a:spLocks noGrp="1"/>
          </p:cNvSpPr>
          <p:nvPr>
            <p:ph type="subTitle" idx="1"/>
          </p:nvPr>
        </p:nvSpPr>
        <p:spPr>
          <a:xfrm>
            <a:off x="3233134" y="2570216"/>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386" name="Google Shape;386;p30"/>
          <p:cNvSpPr txBox="1">
            <a:spLocks noGrp="1"/>
          </p:cNvSpPr>
          <p:nvPr>
            <p:ph type="title" idx="3"/>
          </p:nvPr>
        </p:nvSpPr>
        <p:spPr>
          <a:xfrm>
            <a:off x="7414444" y="1954467"/>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387" name="Google Shape;387;p30"/>
          <p:cNvSpPr txBox="1">
            <a:spLocks noGrp="1"/>
          </p:cNvSpPr>
          <p:nvPr>
            <p:ph type="subTitle" idx="4"/>
          </p:nvPr>
        </p:nvSpPr>
        <p:spPr>
          <a:xfrm>
            <a:off x="7414436" y="2570216"/>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388" name="Google Shape;388;p30"/>
          <p:cNvSpPr txBox="1">
            <a:spLocks noGrp="1"/>
          </p:cNvSpPr>
          <p:nvPr>
            <p:ph type="title" idx="5"/>
          </p:nvPr>
        </p:nvSpPr>
        <p:spPr>
          <a:xfrm>
            <a:off x="3233134" y="3865667"/>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389" name="Google Shape;389;p30"/>
          <p:cNvSpPr txBox="1">
            <a:spLocks noGrp="1"/>
          </p:cNvSpPr>
          <p:nvPr>
            <p:ph type="subTitle" idx="6"/>
          </p:nvPr>
        </p:nvSpPr>
        <p:spPr>
          <a:xfrm>
            <a:off x="3233134" y="4481416"/>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390" name="Google Shape;390;p30"/>
          <p:cNvSpPr txBox="1">
            <a:spLocks noGrp="1"/>
          </p:cNvSpPr>
          <p:nvPr>
            <p:ph type="title" idx="7"/>
          </p:nvPr>
        </p:nvSpPr>
        <p:spPr>
          <a:xfrm>
            <a:off x="7414444" y="3865667"/>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2500"/>
              <a:buNone/>
              <a:defRPr sz="4000"/>
            </a:lvl1pPr>
            <a:lvl2pPr lvl="1" algn="ctr">
              <a:lnSpc>
                <a:spcPct val="100000"/>
              </a:lnSpc>
              <a:spcBef>
                <a:spcPts val="0"/>
              </a:spcBef>
              <a:spcAft>
                <a:spcPts val="0"/>
              </a:spcAft>
              <a:buSzPts val="2500"/>
              <a:buNone/>
              <a:defRPr sz="4000"/>
            </a:lvl2pPr>
            <a:lvl3pPr lvl="2" algn="ctr">
              <a:lnSpc>
                <a:spcPct val="100000"/>
              </a:lnSpc>
              <a:spcBef>
                <a:spcPts val="0"/>
              </a:spcBef>
              <a:spcAft>
                <a:spcPts val="0"/>
              </a:spcAft>
              <a:buSzPts val="2500"/>
              <a:buNone/>
              <a:defRPr sz="4000"/>
            </a:lvl3pPr>
            <a:lvl4pPr lvl="3" algn="ctr">
              <a:lnSpc>
                <a:spcPct val="100000"/>
              </a:lnSpc>
              <a:spcBef>
                <a:spcPts val="0"/>
              </a:spcBef>
              <a:spcAft>
                <a:spcPts val="0"/>
              </a:spcAft>
              <a:buSzPts val="2500"/>
              <a:buNone/>
              <a:defRPr sz="4000"/>
            </a:lvl4pPr>
            <a:lvl5pPr lvl="4" algn="ctr">
              <a:lnSpc>
                <a:spcPct val="100000"/>
              </a:lnSpc>
              <a:spcBef>
                <a:spcPts val="0"/>
              </a:spcBef>
              <a:spcAft>
                <a:spcPts val="0"/>
              </a:spcAft>
              <a:buSzPts val="2500"/>
              <a:buNone/>
              <a:defRPr sz="4000"/>
            </a:lvl5pPr>
            <a:lvl6pPr lvl="5" algn="ctr">
              <a:lnSpc>
                <a:spcPct val="100000"/>
              </a:lnSpc>
              <a:spcBef>
                <a:spcPts val="0"/>
              </a:spcBef>
              <a:spcAft>
                <a:spcPts val="0"/>
              </a:spcAft>
              <a:buSzPts val="2500"/>
              <a:buNone/>
              <a:defRPr sz="4000"/>
            </a:lvl6pPr>
            <a:lvl7pPr lvl="6" algn="ctr">
              <a:lnSpc>
                <a:spcPct val="100000"/>
              </a:lnSpc>
              <a:spcBef>
                <a:spcPts val="0"/>
              </a:spcBef>
              <a:spcAft>
                <a:spcPts val="0"/>
              </a:spcAft>
              <a:buSzPts val="2500"/>
              <a:buNone/>
              <a:defRPr sz="4000"/>
            </a:lvl7pPr>
            <a:lvl8pPr lvl="7" algn="ctr">
              <a:lnSpc>
                <a:spcPct val="100000"/>
              </a:lnSpc>
              <a:spcBef>
                <a:spcPts val="0"/>
              </a:spcBef>
              <a:spcAft>
                <a:spcPts val="0"/>
              </a:spcAft>
              <a:buSzPts val="2500"/>
              <a:buNone/>
              <a:defRPr sz="4000"/>
            </a:lvl8pPr>
            <a:lvl9pPr lvl="8" algn="ctr">
              <a:lnSpc>
                <a:spcPct val="100000"/>
              </a:lnSpc>
              <a:spcBef>
                <a:spcPts val="0"/>
              </a:spcBef>
              <a:spcAft>
                <a:spcPts val="0"/>
              </a:spcAft>
              <a:buSzPts val="2500"/>
              <a:buNone/>
              <a:defRPr sz="4000"/>
            </a:lvl9pPr>
          </a:lstStyle>
          <a:p>
            <a:endParaRPr/>
          </a:p>
        </p:txBody>
      </p:sp>
      <p:sp>
        <p:nvSpPr>
          <p:cNvPr id="391" name="Google Shape;391;p30"/>
          <p:cNvSpPr txBox="1">
            <a:spLocks noGrp="1"/>
          </p:cNvSpPr>
          <p:nvPr>
            <p:ph type="subTitle" idx="8"/>
          </p:nvPr>
        </p:nvSpPr>
        <p:spPr>
          <a:xfrm>
            <a:off x="7414436" y="4481416"/>
            <a:ext cx="2637600" cy="703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1400"/>
              <a:buNone/>
              <a:defRPr sz="22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grpSp>
        <p:nvGrpSpPr>
          <p:cNvPr id="392" name="Google Shape;392;p30"/>
          <p:cNvGrpSpPr/>
          <p:nvPr/>
        </p:nvGrpSpPr>
        <p:grpSpPr>
          <a:xfrm>
            <a:off x="0" y="5790636"/>
            <a:ext cx="12192000" cy="768387"/>
            <a:chOff x="0" y="4571577"/>
            <a:chExt cx="9144000" cy="576290"/>
          </a:xfrm>
        </p:grpSpPr>
        <p:sp>
          <p:nvSpPr>
            <p:cNvPr id="393" name="Google Shape;393;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4" name="Google Shape;394;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5" name="Google Shape;395;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6" name="Google Shape;396;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7" name="Google Shape;397;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8" name="Google Shape;398;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399" name="Google Shape;399;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0" name="Google Shape;400;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1" name="Google Shape;401;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2" name="Google Shape;402;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403" name="Google Shape;403;p30"/>
          <p:cNvSpPr/>
          <p:nvPr/>
        </p:nvSpPr>
        <p:spPr>
          <a:xfrm>
            <a:off x="3635" y="-30866"/>
            <a:ext cx="1003940"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4" name="Google Shape;404;p30"/>
          <p:cNvSpPr/>
          <p:nvPr/>
        </p:nvSpPr>
        <p:spPr>
          <a:xfrm>
            <a:off x="-522866" y="2171225"/>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5" name="Google Shape;405;p30"/>
          <p:cNvSpPr/>
          <p:nvPr/>
        </p:nvSpPr>
        <p:spPr>
          <a:xfrm>
            <a:off x="10699934" y="526586"/>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6" name="Google Shape;406;p30"/>
          <p:cNvSpPr/>
          <p:nvPr/>
        </p:nvSpPr>
        <p:spPr>
          <a:xfrm>
            <a:off x="8781158" y="-18266"/>
            <a:ext cx="1880222"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407" name="Google Shape;407;p30"/>
          <p:cNvGrpSpPr/>
          <p:nvPr/>
        </p:nvGrpSpPr>
        <p:grpSpPr>
          <a:xfrm>
            <a:off x="0" y="5883900"/>
            <a:ext cx="12192000" cy="1183117"/>
            <a:chOff x="0" y="4260525"/>
            <a:chExt cx="9144000" cy="887338"/>
          </a:xfrm>
        </p:grpSpPr>
        <p:sp>
          <p:nvSpPr>
            <p:cNvPr id="408" name="Google Shape;408;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09" name="Google Shape;409;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0" name="Google Shape;410;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1" name="Google Shape;411;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2" name="Google Shape;412;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3" name="Google Shape;413;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4" name="Google Shape;414;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5" name="Google Shape;415;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6" name="Google Shape;416;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17" name="Google Shape;417;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746561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27"/>
          <p:cNvGrpSpPr/>
          <p:nvPr/>
        </p:nvGrpSpPr>
        <p:grpSpPr>
          <a:xfrm>
            <a:off x="10751556" y="108596"/>
            <a:ext cx="1670037" cy="5935597"/>
            <a:chOff x="8063667" y="81447"/>
            <a:chExt cx="1252528" cy="4451698"/>
          </a:xfrm>
        </p:grpSpPr>
        <p:sp>
          <p:nvSpPr>
            <p:cNvPr id="171" name="Google Shape;171;p27"/>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2" name="Google Shape;172;p27"/>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3" name="Google Shape;173;p27"/>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4" name="Google Shape;174;p27"/>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5" name="Google Shape;175;p27"/>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6" name="Google Shape;176;p27"/>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7" name="Google Shape;177;p27"/>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8" name="Google Shape;178;p27"/>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79" name="Google Shape;179;p27"/>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80" name="Google Shape;180;p27"/>
          <p:cNvGrpSpPr/>
          <p:nvPr/>
        </p:nvGrpSpPr>
        <p:grpSpPr>
          <a:xfrm>
            <a:off x="-403800" y="434414"/>
            <a:ext cx="1680528" cy="4545953"/>
            <a:chOff x="-302850" y="325809"/>
            <a:chExt cx="1260396" cy="3409465"/>
          </a:xfrm>
        </p:grpSpPr>
        <p:sp>
          <p:nvSpPr>
            <p:cNvPr id="181" name="Google Shape;181;p27"/>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2" name="Google Shape;182;p27"/>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3" name="Google Shape;183;p27"/>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4" name="Google Shape;184;p27"/>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5" name="Google Shape;185;p27"/>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6" name="Google Shape;186;p27"/>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7" name="Google Shape;187;p27"/>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8" name="Google Shape;188;p27"/>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89" name="Google Shape;189;p27"/>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90" name="Google Shape;190;p27"/>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91" name="Google Shape;191;p27"/>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92" name="Google Shape;192;p27"/>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193" name="Google Shape;193;p27"/>
          <p:cNvSpPr txBox="1">
            <a:spLocks noGrp="1"/>
          </p:cNvSpPr>
          <p:nvPr>
            <p:ph type="title"/>
          </p:nvPr>
        </p:nvSpPr>
        <p:spPr>
          <a:xfrm>
            <a:off x="3189150" y="1671233"/>
            <a:ext cx="5813600" cy="11224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3600"/>
              <a:buNone/>
              <a:defRPr sz="9500"/>
            </a:lvl1pPr>
            <a:lvl2pPr lvl="1" algn="ctr">
              <a:lnSpc>
                <a:spcPct val="100000"/>
              </a:lnSpc>
              <a:spcBef>
                <a:spcPts val="0"/>
              </a:spcBef>
              <a:spcAft>
                <a:spcPts val="0"/>
              </a:spcAft>
              <a:buSzPts val="3600"/>
              <a:buNone/>
              <a:defRPr sz="5700"/>
            </a:lvl2pPr>
            <a:lvl3pPr lvl="2" algn="ctr">
              <a:lnSpc>
                <a:spcPct val="100000"/>
              </a:lnSpc>
              <a:spcBef>
                <a:spcPts val="0"/>
              </a:spcBef>
              <a:spcAft>
                <a:spcPts val="0"/>
              </a:spcAft>
              <a:buSzPts val="3600"/>
              <a:buNone/>
              <a:defRPr sz="5700"/>
            </a:lvl3pPr>
            <a:lvl4pPr lvl="3" algn="ctr">
              <a:lnSpc>
                <a:spcPct val="100000"/>
              </a:lnSpc>
              <a:spcBef>
                <a:spcPts val="0"/>
              </a:spcBef>
              <a:spcAft>
                <a:spcPts val="0"/>
              </a:spcAft>
              <a:buSzPts val="3600"/>
              <a:buNone/>
              <a:defRPr sz="5700"/>
            </a:lvl4pPr>
            <a:lvl5pPr lvl="4" algn="ctr">
              <a:lnSpc>
                <a:spcPct val="100000"/>
              </a:lnSpc>
              <a:spcBef>
                <a:spcPts val="0"/>
              </a:spcBef>
              <a:spcAft>
                <a:spcPts val="0"/>
              </a:spcAft>
              <a:buSzPts val="3600"/>
              <a:buNone/>
              <a:defRPr sz="5700"/>
            </a:lvl5pPr>
            <a:lvl6pPr lvl="5" algn="ctr">
              <a:lnSpc>
                <a:spcPct val="100000"/>
              </a:lnSpc>
              <a:spcBef>
                <a:spcPts val="0"/>
              </a:spcBef>
              <a:spcAft>
                <a:spcPts val="0"/>
              </a:spcAft>
              <a:buSzPts val="3600"/>
              <a:buNone/>
              <a:defRPr sz="5700"/>
            </a:lvl6pPr>
            <a:lvl7pPr lvl="6" algn="ctr">
              <a:lnSpc>
                <a:spcPct val="100000"/>
              </a:lnSpc>
              <a:spcBef>
                <a:spcPts val="0"/>
              </a:spcBef>
              <a:spcAft>
                <a:spcPts val="0"/>
              </a:spcAft>
              <a:buSzPts val="3600"/>
              <a:buNone/>
              <a:defRPr sz="5700"/>
            </a:lvl7pPr>
            <a:lvl8pPr lvl="7" algn="ctr">
              <a:lnSpc>
                <a:spcPct val="100000"/>
              </a:lnSpc>
              <a:spcBef>
                <a:spcPts val="0"/>
              </a:spcBef>
              <a:spcAft>
                <a:spcPts val="0"/>
              </a:spcAft>
              <a:buSzPts val="3600"/>
              <a:buNone/>
              <a:defRPr sz="5700"/>
            </a:lvl8pPr>
            <a:lvl9pPr lvl="8" algn="ctr">
              <a:lnSpc>
                <a:spcPct val="100000"/>
              </a:lnSpc>
              <a:spcBef>
                <a:spcPts val="0"/>
              </a:spcBef>
              <a:spcAft>
                <a:spcPts val="0"/>
              </a:spcAft>
              <a:buSzPts val="3600"/>
              <a:buNone/>
              <a:defRPr sz="5700"/>
            </a:lvl9pPr>
          </a:lstStyle>
          <a:p>
            <a:endParaRPr/>
          </a:p>
        </p:txBody>
      </p:sp>
      <p:sp>
        <p:nvSpPr>
          <p:cNvPr id="194" name="Google Shape;194;p27"/>
          <p:cNvSpPr txBox="1">
            <a:spLocks noGrp="1"/>
          </p:cNvSpPr>
          <p:nvPr>
            <p:ph type="subTitle" idx="1"/>
          </p:nvPr>
        </p:nvSpPr>
        <p:spPr>
          <a:xfrm>
            <a:off x="3189184" y="2932767"/>
            <a:ext cx="5813600" cy="1542800"/>
          </a:xfrm>
          <a:prstGeom prst="rect">
            <a:avLst/>
          </a:prstGeom>
          <a:noFill/>
          <a:ln>
            <a:noFill/>
          </a:ln>
        </p:spPr>
        <p:txBody>
          <a:bodyPr spcFirstLastPara="1" wrap="square" lIns="145119" tIns="145119" rIns="145119" bIns="145119" anchor="ctr" anchorCtr="0">
            <a:noAutofit/>
          </a:bodyPr>
          <a:lstStyle>
            <a:lvl1pPr lvl="0" algn="ctr">
              <a:lnSpc>
                <a:spcPct val="100000"/>
              </a:lnSpc>
              <a:spcBef>
                <a:spcPts val="0"/>
              </a:spcBef>
              <a:spcAft>
                <a:spcPts val="0"/>
              </a:spcAft>
              <a:buSzPts val="1400"/>
              <a:buNone/>
              <a:defRPr sz="2500"/>
            </a:lvl1pPr>
            <a:lvl2pPr lvl="1" algn="ctr">
              <a:lnSpc>
                <a:spcPct val="100000"/>
              </a:lnSpc>
              <a:spcBef>
                <a:spcPts val="0"/>
              </a:spcBef>
              <a:spcAft>
                <a:spcPts val="0"/>
              </a:spcAft>
              <a:buSzPts val="1400"/>
              <a:buNone/>
              <a:defRPr/>
            </a:lvl2pPr>
            <a:lvl3pPr lvl="2" algn="ctr">
              <a:lnSpc>
                <a:spcPct val="100000"/>
              </a:lnSpc>
              <a:spcBef>
                <a:spcPts val="2540"/>
              </a:spcBef>
              <a:spcAft>
                <a:spcPts val="0"/>
              </a:spcAft>
              <a:buSzPts val="1400"/>
              <a:buNone/>
              <a:defRPr/>
            </a:lvl3pPr>
            <a:lvl4pPr lvl="3" algn="ctr">
              <a:lnSpc>
                <a:spcPct val="100000"/>
              </a:lnSpc>
              <a:spcBef>
                <a:spcPts val="2540"/>
              </a:spcBef>
              <a:spcAft>
                <a:spcPts val="0"/>
              </a:spcAft>
              <a:buSzPts val="1400"/>
              <a:buNone/>
              <a:defRPr/>
            </a:lvl4pPr>
            <a:lvl5pPr lvl="4" algn="ctr">
              <a:lnSpc>
                <a:spcPct val="100000"/>
              </a:lnSpc>
              <a:spcBef>
                <a:spcPts val="2540"/>
              </a:spcBef>
              <a:spcAft>
                <a:spcPts val="0"/>
              </a:spcAft>
              <a:buSzPts val="1400"/>
              <a:buNone/>
              <a:defRPr/>
            </a:lvl5pPr>
            <a:lvl6pPr lvl="5" algn="ctr">
              <a:lnSpc>
                <a:spcPct val="100000"/>
              </a:lnSpc>
              <a:spcBef>
                <a:spcPts val="2540"/>
              </a:spcBef>
              <a:spcAft>
                <a:spcPts val="0"/>
              </a:spcAft>
              <a:buSzPts val="1400"/>
              <a:buNone/>
              <a:defRPr/>
            </a:lvl6pPr>
            <a:lvl7pPr lvl="6" algn="ctr">
              <a:lnSpc>
                <a:spcPct val="100000"/>
              </a:lnSpc>
              <a:spcBef>
                <a:spcPts val="2540"/>
              </a:spcBef>
              <a:spcAft>
                <a:spcPts val="0"/>
              </a:spcAft>
              <a:buSzPts val="1400"/>
              <a:buNone/>
              <a:defRPr/>
            </a:lvl7pPr>
            <a:lvl8pPr lvl="7" algn="ctr">
              <a:lnSpc>
                <a:spcPct val="100000"/>
              </a:lnSpc>
              <a:spcBef>
                <a:spcPts val="2540"/>
              </a:spcBef>
              <a:spcAft>
                <a:spcPts val="0"/>
              </a:spcAft>
              <a:buSzPts val="1400"/>
              <a:buNone/>
              <a:defRPr/>
            </a:lvl8pPr>
            <a:lvl9pPr lvl="8" algn="ctr">
              <a:lnSpc>
                <a:spcPct val="100000"/>
              </a:lnSpc>
              <a:spcBef>
                <a:spcPts val="2540"/>
              </a:spcBef>
              <a:spcAft>
                <a:spcPts val="2540"/>
              </a:spcAft>
              <a:buSzPts val="1400"/>
              <a:buNone/>
              <a:defRPr/>
            </a:lvl9pPr>
          </a:lstStyle>
          <a:p>
            <a:endParaRPr/>
          </a:p>
        </p:txBody>
      </p:sp>
      <p:sp>
        <p:nvSpPr>
          <p:cNvPr id="195" name="Google Shape;195;p27"/>
          <p:cNvSpPr/>
          <p:nvPr/>
        </p:nvSpPr>
        <p:spPr>
          <a:xfrm>
            <a:off x="3466500" y="5512100"/>
            <a:ext cx="5669129"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196" name="Google Shape;196;p27"/>
          <p:cNvGrpSpPr/>
          <p:nvPr/>
        </p:nvGrpSpPr>
        <p:grpSpPr>
          <a:xfrm>
            <a:off x="8137613" y="5211211"/>
            <a:ext cx="4069570" cy="1646807"/>
            <a:chOff x="6091830" y="3908407"/>
            <a:chExt cx="3052177" cy="1235105"/>
          </a:xfrm>
        </p:grpSpPr>
        <p:sp>
          <p:nvSpPr>
            <p:cNvPr id="197" name="Google Shape;197;p27"/>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198" name="Google Shape;198;p27"/>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199" name="Google Shape;199;p27"/>
          <p:cNvGrpSpPr/>
          <p:nvPr/>
        </p:nvGrpSpPr>
        <p:grpSpPr>
          <a:xfrm>
            <a:off x="-15171" y="4943067"/>
            <a:ext cx="5081812" cy="1952245"/>
            <a:chOff x="0" y="3707300"/>
            <a:chExt cx="3811359" cy="1464184"/>
          </a:xfrm>
        </p:grpSpPr>
        <p:sp>
          <p:nvSpPr>
            <p:cNvPr id="200" name="Google Shape;200;p27"/>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201" name="Google Shape;201;p27"/>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596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8"/>
        <p:cNvGrpSpPr/>
        <p:nvPr/>
      </p:nvGrpSpPr>
      <p:grpSpPr>
        <a:xfrm>
          <a:off x="0" y="0"/>
          <a:ext cx="0" cy="0"/>
          <a:chOff x="0" y="0"/>
          <a:chExt cx="0" cy="0"/>
        </a:xfrm>
      </p:grpSpPr>
      <p:sp>
        <p:nvSpPr>
          <p:cNvPr id="419" name="Google Shape;419;p31"/>
          <p:cNvSpPr txBox="1">
            <a:spLocks noGrp="1"/>
          </p:cNvSpPr>
          <p:nvPr>
            <p:ph type="title"/>
          </p:nvPr>
        </p:nvSpPr>
        <p:spPr>
          <a:xfrm>
            <a:off x="2584000" y="1277367"/>
            <a:ext cx="7024000" cy="3372400"/>
          </a:xfrm>
          <a:prstGeom prst="rect">
            <a:avLst/>
          </a:prstGeom>
          <a:noFill/>
          <a:ln>
            <a:noFill/>
          </a:ln>
        </p:spPr>
        <p:txBody>
          <a:bodyPr spcFirstLastPara="1" wrap="square" lIns="145119" tIns="145119" rIns="145119" bIns="145119" anchor="ctr" anchorCtr="0">
            <a:noAutofit/>
          </a:bodyPr>
          <a:lstStyle>
            <a:lvl1pPr lvl="0" algn="ctr">
              <a:lnSpc>
                <a:spcPct val="80000"/>
              </a:lnSpc>
              <a:spcBef>
                <a:spcPts val="0"/>
              </a:spcBef>
              <a:spcAft>
                <a:spcPts val="0"/>
              </a:spcAft>
              <a:buSzPts val="4800"/>
              <a:buNone/>
              <a:defRPr sz="15900"/>
            </a:lvl1pPr>
            <a:lvl2pPr lvl="1" algn="l">
              <a:lnSpc>
                <a:spcPct val="100000"/>
              </a:lnSpc>
              <a:spcBef>
                <a:spcPts val="0"/>
              </a:spcBef>
              <a:spcAft>
                <a:spcPts val="0"/>
              </a:spcAft>
              <a:buSzPts val="4800"/>
              <a:buNone/>
              <a:defRPr sz="7600"/>
            </a:lvl2pPr>
            <a:lvl3pPr lvl="2" algn="l">
              <a:lnSpc>
                <a:spcPct val="100000"/>
              </a:lnSpc>
              <a:spcBef>
                <a:spcPts val="0"/>
              </a:spcBef>
              <a:spcAft>
                <a:spcPts val="0"/>
              </a:spcAft>
              <a:buSzPts val="4800"/>
              <a:buNone/>
              <a:defRPr sz="7600"/>
            </a:lvl3pPr>
            <a:lvl4pPr lvl="3" algn="l">
              <a:lnSpc>
                <a:spcPct val="100000"/>
              </a:lnSpc>
              <a:spcBef>
                <a:spcPts val="0"/>
              </a:spcBef>
              <a:spcAft>
                <a:spcPts val="0"/>
              </a:spcAft>
              <a:buSzPts val="4800"/>
              <a:buNone/>
              <a:defRPr sz="7600"/>
            </a:lvl4pPr>
            <a:lvl5pPr lvl="4" algn="l">
              <a:lnSpc>
                <a:spcPct val="100000"/>
              </a:lnSpc>
              <a:spcBef>
                <a:spcPts val="0"/>
              </a:spcBef>
              <a:spcAft>
                <a:spcPts val="0"/>
              </a:spcAft>
              <a:buSzPts val="4800"/>
              <a:buNone/>
              <a:defRPr sz="7600"/>
            </a:lvl5pPr>
            <a:lvl6pPr lvl="5" algn="l">
              <a:lnSpc>
                <a:spcPct val="100000"/>
              </a:lnSpc>
              <a:spcBef>
                <a:spcPts val="0"/>
              </a:spcBef>
              <a:spcAft>
                <a:spcPts val="0"/>
              </a:spcAft>
              <a:buSzPts val="4800"/>
              <a:buNone/>
              <a:defRPr sz="7600"/>
            </a:lvl6pPr>
            <a:lvl7pPr lvl="6" algn="l">
              <a:lnSpc>
                <a:spcPct val="100000"/>
              </a:lnSpc>
              <a:spcBef>
                <a:spcPts val="0"/>
              </a:spcBef>
              <a:spcAft>
                <a:spcPts val="0"/>
              </a:spcAft>
              <a:buSzPts val="4800"/>
              <a:buNone/>
              <a:defRPr sz="7600"/>
            </a:lvl7pPr>
            <a:lvl8pPr lvl="7" algn="l">
              <a:lnSpc>
                <a:spcPct val="100000"/>
              </a:lnSpc>
              <a:spcBef>
                <a:spcPts val="0"/>
              </a:spcBef>
              <a:spcAft>
                <a:spcPts val="0"/>
              </a:spcAft>
              <a:buSzPts val="4800"/>
              <a:buNone/>
              <a:defRPr sz="7600"/>
            </a:lvl8pPr>
            <a:lvl9pPr lvl="8" algn="l">
              <a:lnSpc>
                <a:spcPct val="100000"/>
              </a:lnSpc>
              <a:spcBef>
                <a:spcPts val="0"/>
              </a:spcBef>
              <a:spcAft>
                <a:spcPts val="0"/>
              </a:spcAft>
              <a:buSzPts val="4800"/>
              <a:buNone/>
              <a:defRPr sz="7600"/>
            </a:lvl9pPr>
          </a:lstStyle>
          <a:p>
            <a:endParaRPr/>
          </a:p>
        </p:txBody>
      </p:sp>
      <p:grpSp>
        <p:nvGrpSpPr>
          <p:cNvPr id="420" name="Google Shape;420;p31"/>
          <p:cNvGrpSpPr/>
          <p:nvPr/>
        </p:nvGrpSpPr>
        <p:grpSpPr>
          <a:xfrm>
            <a:off x="-11458" y="2974867"/>
            <a:ext cx="12651854" cy="5900189"/>
            <a:chOff x="-8594" y="2231150"/>
            <a:chExt cx="9488891" cy="4425142"/>
          </a:xfrm>
        </p:grpSpPr>
        <p:grpSp>
          <p:nvGrpSpPr>
            <p:cNvPr id="421" name="Google Shape;421;p31"/>
            <p:cNvGrpSpPr/>
            <p:nvPr/>
          </p:nvGrpSpPr>
          <p:grpSpPr>
            <a:xfrm>
              <a:off x="2103879" y="3630681"/>
              <a:ext cx="4777316" cy="3025611"/>
              <a:chOff x="2103879" y="3630681"/>
              <a:chExt cx="4777316" cy="3025611"/>
            </a:xfrm>
          </p:grpSpPr>
          <p:sp>
            <p:nvSpPr>
              <p:cNvPr id="422" name="Google Shape;422;p31"/>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23" name="Google Shape;423;p31"/>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24" name="Google Shape;424;p31"/>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25" name="Google Shape;425;p31"/>
            <p:cNvGrpSpPr/>
            <p:nvPr/>
          </p:nvGrpSpPr>
          <p:grpSpPr>
            <a:xfrm>
              <a:off x="-8594" y="2231150"/>
              <a:ext cx="3260316" cy="3130575"/>
              <a:chOff x="8475" y="2231150"/>
              <a:chExt cx="3260316" cy="3130575"/>
            </a:xfrm>
          </p:grpSpPr>
          <p:sp>
            <p:nvSpPr>
              <p:cNvPr id="426" name="Google Shape;426;p31"/>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27" name="Google Shape;427;p31"/>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28" name="Google Shape;428;p31"/>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29" name="Google Shape;429;p31"/>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0" name="Google Shape;430;p31"/>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1" name="Google Shape;431;p31"/>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2" name="Google Shape;432;p31"/>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3" name="Google Shape;433;p31"/>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4" name="Google Shape;434;p31"/>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5" name="Google Shape;435;p31"/>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6" name="Google Shape;436;p31"/>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7" name="Google Shape;437;p31"/>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8" name="Google Shape;438;p31"/>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39" name="Google Shape;439;p31"/>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0" name="Google Shape;440;p31"/>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1" name="Google Shape;441;p31"/>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2" name="Google Shape;442;p31"/>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3" name="Google Shape;443;p31"/>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44" name="Google Shape;444;p31"/>
            <p:cNvGrpSpPr/>
            <p:nvPr/>
          </p:nvGrpSpPr>
          <p:grpSpPr>
            <a:xfrm>
              <a:off x="7706253" y="2495068"/>
              <a:ext cx="1774044" cy="3044536"/>
              <a:chOff x="7706253" y="2495068"/>
              <a:chExt cx="1774044" cy="3044536"/>
            </a:xfrm>
          </p:grpSpPr>
          <p:sp>
            <p:nvSpPr>
              <p:cNvPr id="445" name="Google Shape;445;p31"/>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6" name="Google Shape;446;p31"/>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47" name="Google Shape;447;p31"/>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48" name="Google Shape;448;p31"/>
            <p:cNvGrpSpPr/>
            <p:nvPr/>
          </p:nvGrpSpPr>
          <p:grpSpPr>
            <a:xfrm>
              <a:off x="6335887" y="2865460"/>
              <a:ext cx="2515815" cy="3008588"/>
              <a:chOff x="6335887" y="2865460"/>
              <a:chExt cx="2515815" cy="3008588"/>
            </a:xfrm>
          </p:grpSpPr>
          <p:sp>
            <p:nvSpPr>
              <p:cNvPr id="449" name="Google Shape;449;p31"/>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0" name="Google Shape;450;p31"/>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1" name="Google Shape;451;p31"/>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52" name="Google Shape;452;p31"/>
            <p:cNvGrpSpPr/>
            <p:nvPr/>
          </p:nvGrpSpPr>
          <p:grpSpPr>
            <a:xfrm>
              <a:off x="5689236" y="4175880"/>
              <a:ext cx="2266428" cy="1679323"/>
              <a:chOff x="5689236" y="4175880"/>
              <a:chExt cx="2266428" cy="1679323"/>
            </a:xfrm>
          </p:grpSpPr>
          <p:sp>
            <p:nvSpPr>
              <p:cNvPr id="453" name="Google Shape;453;p31"/>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4" name="Google Shape;454;p31"/>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5" name="Google Shape;455;p31"/>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sp>
        <p:nvSpPr>
          <p:cNvPr id="456" name="Google Shape;456;p31"/>
          <p:cNvSpPr/>
          <p:nvPr/>
        </p:nvSpPr>
        <p:spPr>
          <a:xfrm>
            <a:off x="-464433" y="478167"/>
            <a:ext cx="1852553"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57" name="Google Shape;457;p31"/>
          <p:cNvSpPr/>
          <p:nvPr/>
        </p:nvSpPr>
        <p:spPr>
          <a:xfrm>
            <a:off x="11362035" y="2538267"/>
            <a:ext cx="1186180"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259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5"/>
        <p:cNvGrpSpPr/>
        <p:nvPr/>
      </p:nvGrpSpPr>
      <p:grpSpPr>
        <a:xfrm>
          <a:off x="0" y="0"/>
          <a:ext cx="0" cy="0"/>
          <a:chOff x="0" y="0"/>
          <a:chExt cx="0" cy="0"/>
        </a:xfrm>
      </p:grpSpPr>
      <p:sp>
        <p:nvSpPr>
          <p:cNvPr id="466" name="Google Shape;466;p34"/>
          <p:cNvSpPr txBox="1">
            <a:spLocks noGrp="1"/>
          </p:cNvSpPr>
          <p:nvPr>
            <p:ph type="title"/>
          </p:nvPr>
        </p:nvSpPr>
        <p:spPr>
          <a:xfrm>
            <a:off x="960000" y="2816267"/>
            <a:ext cx="3340800" cy="745200"/>
          </a:xfrm>
          <a:prstGeom prst="rect">
            <a:avLst/>
          </a:prstGeom>
          <a:noFill/>
          <a:ln>
            <a:noFill/>
          </a:ln>
        </p:spPr>
        <p:txBody>
          <a:bodyPr spcFirstLastPara="1" wrap="square" lIns="145119" tIns="145119" rIns="145119" bIns="145119" anchor="t" anchorCtr="0">
            <a:noAutofit/>
          </a:bodyPr>
          <a:lstStyle>
            <a:lvl1pPr lvl="0" algn="r">
              <a:lnSpc>
                <a:spcPct val="100000"/>
              </a:lnSpc>
              <a:spcBef>
                <a:spcPts val="0"/>
              </a:spcBef>
              <a:spcAft>
                <a:spcPts val="0"/>
              </a:spcAft>
              <a:buSzPts val="3500"/>
              <a:buNone/>
              <a:defRPr sz="37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467" name="Google Shape;467;p34"/>
          <p:cNvSpPr txBox="1">
            <a:spLocks noGrp="1"/>
          </p:cNvSpPr>
          <p:nvPr>
            <p:ph type="title" idx="2"/>
          </p:nvPr>
        </p:nvSpPr>
        <p:spPr>
          <a:xfrm>
            <a:off x="7935268" y="2816267"/>
            <a:ext cx="3340800" cy="745200"/>
          </a:xfrm>
          <a:prstGeom prst="rect">
            <a:avLst/>
          </a:prstGeom>
          <a:noFill/>
          <a:ln>
            <a:noFill/>
          </a:ln>
        </p:spPr>
        <p:txBody>
          <a:bodyPr spcFirstLastPara="1" wrap="square" lIns="145119" tIns="145119" rIns="145119" bIns="145119" anchor="t" anchorCtr="0">
            <a:noAutofit/>
          </a:bodyPr>
          <a:lstStyle>
            <a:lvl1pPr lvl="0" algn="l">
              <a:lnSpc>
                <a:spcPct val="100000"/>
              </a:lnSpc>
              <a:spcBef>
                <a:spcPts val="0"/>
              </a:spcBef>
              <a:spcAft>
                <a:spcPts val="0"/>
              </a:spcAft>
              <a:buSzPts val="3500"/>
              <a:buNone/>
              <a:defRPr sz="37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468" name="Google Shape;468;p34"/>
          <p:cNvSpPr txBox="1">
            <a:spLocks noGrp="1"/>
          </p:cNvSpPr>
          <p:nvPr>
            <p:ph type="subTitle" idx="1"/>
          </p:nvPr>
        </p:nvSpPr>
        <p:spPr>
          <a:xfrm>
            <a:off x="7935262" y="3466429"/>
            <a:ext cx="3340800" cy="1347600"/>
          </a:xfrm>
          <a:prstGeom prst="rect">
            <a:avLst/>
          </a:prstGeom>
          <a:noFill/>
          <a:ln>
            <a:noFill/>
          </a:ln>
        </p:spPr>
        <p:txBody>
          <a:bodyPr spcFirstLastPara="1" wrap="square" lIns="145119" tIns="145119" rIns="145119" bIns="145119" anchor="ctr" anchorCtr="0">
            <a:noAutofit/>
          </a:bodyPr>
          <a:lstStyle>
            <a:lvl1pPr lvl="0" algn="l">
              <a:lnSpc>
                <a:spcPct val="100000"/>
              </a:lnSpc>
              <a:spcBef>
                <a:spcPts val="0"/>
              </a:spcBef>
              <a:spcAft>
                <a:spcPts val="0"/>
              </a:spcAft>
              <a:buSzPts val="2800"/>
              <a:buNone/>
              <a:defRPr sz="2200" b="0"/>
            </a:lvl1pPr>
            <a:lvl2pPr lvl="1" algn="ctr">
              <a:lnSpc>
                <a:spcPct val="100000"/>
              </a:lnSpc>
              <a:spcBef>
                <a:spcPts val="0"/>
              </a:spcBef>
              <a:spcAft>
                <a:spcPts val="0"/>
              </a:spcAft>
              <a:buSzPts val="2800"/>
              <a:buNone/>
              <a:defRPr sz="4400"/>
            </a:lvl2pPr>
            <a:lvl3pPr lvl="2" algn="ctr">
              <a:lnSpc>
                <a:spcPct val="100000"/>
              </a:lnSpc>
              <a:spcBef>
                <a:spcPts val="0"/>
              </a:spcBef>
              <a:spcAft>
                <a:spcPts val="0"/>
              </a:spcAft>
              <a:buSzPts val="2800"/>
              <a:buNone/>
              <a:defRPr sz="4400"/>
            </a:lvl3pPr>
            <a:lvl4pPr lvl="3" algn="ctr">
              <a:lnSpc>
                <a:spcPct val="100000"/>
              </a:lnSpc>
              <a:spcBef>
                <a:spcPts val="0"/>
              </a:spcBef>
              <a:spcAft>
                <a:spcPts val="0"/>
              </a:spcAft>
              <a:buSzPts val="2800"/>
              <a:buNone/>
              <a:defRPr sz="4400"/>
            </a:lvl4pPr>
            <a:lvl5pPr lvl="4" algn="ctr">
              <a:lnSpc>
                <a:spcPct val="100000"/>
              </a:lnSpc>
              <a:spcBef>
                <a:spcPts val="0"/>
              </a:spcBef>
              <a:spcAft>
                <a:spcPts val="0"/>
              </a:spcAft>
              <a:buSzPts val="2800"/>
              <a:buNone/>
              <a:defRPr sz="4400"/>
            </a:lvl5pPr>
            <a:lvl6pPr lvl="5" algn="ctr">
              <a:lnSpc>
                <a:spcPct val="100000"/>
              </a:lnSpc>
              <a:spcBef>
                <a:spcPts val="0"/>
              </a:spcBef>
              <a:spcAft>
                <a:spcPts val="0"/>
              </a:spcAft>
              <a:buSzPts val="2800"/>
              <a:buNone/>
              <a:defRPr sz="4400"/>
            </a:lvl6pPr>
            <a:lvl7pPr lvl="6" algn="ctr">
              <a:lnSpc>
                <a:spcPct val="100000"/>
              </a:lnSpc>
              <a:spcBef>
                <a:spcPts val="0"/>
              </a:spcBef>
              <a:spcAft>
                <a:spcPts val="0"/>
              </a:spcAft>
              <a:buSzPts val="2800"/>
              <a:buNone/>
              <a:defRPr sz="4400"/>
            </a:lvl7pPr>
            <a:lvl8pPr lvl="7" algn="ctr">
              <a:lnSpc>
                <a:spcPct val="100000"/>
              </a:lnSpc>
              <a:spcBef>
                <a:spcPts val="0"/>
              </a:spcBef>
              <a:spcAft>
                <a:spcPts val="0"/>
              </a:spcAft>
              <a:buSzPts val="2800"/>
              <a:buNone/>
              <a:defRPr sz="4400"/>
            </a:lvl8pPr>
            <a:lvl9pPr lvl="8" algn="ctr">
              <a:lnSpc>
                <a:spcPct val="100000"/>
              </a:lnSpc>
              <a:spcBef>
                <a:spcPts val="0"/>
              </a:spcBef>
              <a:spcAft>
                <a:spcPts val="0"/>
              </a:spcAft>
              <a:buSzPts val="2800"/>
              <a:buNone/>
              <a:defRPr sz="4400"/>
            </a:lvl9pPr>
          </a:lstStyle>
          <a:p>
            <a:endParaRPr/>
          </a:p>
        </p:txBody>
      </p:sp>
      <p:sp>
        <p:nvSpPr>
          <p:cNvPr id="469" name="Google Shape;469;p34"/>
          <p:cNvSpPr txBox="1">
            <a:spLocks noGrp="1"/>
          </p:cNvSpPr>
          <p:nvPr>
            <p:ph type="subTitle" idx="3"/>
          </p:nvPr>
        </p:nvSpPr>
        <p:spPr>
          <a:xfrm>
            <a:off x="960233" y="3466429"/>
            <a:ext cx="3340800" cy="1347600"/>
          </a:xfrm>
          <a:prstGeom prst="rect">
            <a:avLst/>
          </a:prstGeom>
          <a:noFill/>
          <a:ln>
            <a:noFill/>
          </a:ln>
        </p:spPr>
        <p:txBody>
          <a:bodyPr spcFirstLastPara="1" wrap="square" lIns="145119" tIns="145119" rIns="145119" bIns="145119" anchor="ctr" anchorCtr="0">
            <a:noAutofit/>
          </a:bodyPr>
          <a:lstStyle>
            <a:lvl1pPr lvl="0" algn="r">
              <a:lnSpc>
                <a:spcPct val="100000"/>
              </a:lnSpc>
              <a:spcBef>
                <a:spcPts val="0"/>
              </a:spcBef>
              <a:spcAft>
                <a:spcPts val="0"/>
              </a:spcAft>
              <a:buSzPts val="2800"/>
              <a:buNone/>
              <a:defRPr sz="2200" b="0"/>
            </a:lvl1pPr>
            <a:lvl2pPr lvl="1" algn="ctr">
              <a:lnSpc>
                <a:spcPct val="100000"/>
              </a:lnSpc>
              <a:spcBef>
                <a:spcPts val="0"/>
              </a:spcBef>
              <a:spcAft>
                <a:spcPts val="0"/>
              </a:spcAft>
              <a:buSzPts val="2800"/>
              <a:buNone/>
              <a:defRPr sz="4400"/>
            </a:lvl2pPr>
            <a:lvl3pPr lvl="2" algn="ctr">
              <a:lnSpc>
                <a:spcPct val="100000"/>
              </a:lnSpc>
              <a:spcBef>
                <a:spcPts val="0"/>
              </a:spcBef>
              <a:spcAft>
                <a:spcPts val="0"/>
              </a:spcAft>
              <a:buSzPts val="2800"/>
              <a:buNone/>
              <a:defRPr sz="4400"/>
            </a:lvl3pPr>
            <a:lvl4pPr lvl="3" algn="ctr">
              <a:lnSpc>
                <a:spcPct val="100000"/>
              </a:lnSpc>
              <a:spcBef>
                <a:spcPts val="0"/>
              </a:spcBef>
              <a:spcAft>
                <a:spcPts val="0"/>
              </a:spcAft>
              <a:buSzPts val="2800"/>
              <a:buNone/>
              <a:defRPr sz="4400"/>
            </a:lvl4pPr>
            <a:lvl5pPr lvl="4" algn="ctr">
              <a:lnSpc>
                <a:spcPct val="100000"/>
              </a:lnSpc>
              <a:spcBef>
                <a:spcPts val="0"/>
              </a:spcBef>
              <a:spcAft>
                <a:spcPts val="0"/>
              </a:spcAft>
              <a:buSzPts val="2800"/>
              <a:buNone/>
              <a:defRPr sz="4400"/>
            </a:lvl5pPr>
            <a:lvl6pPr lvl="5" algn="ctr">
              <a:lnSpc>
                <a:spcPct val="100000"/>
              </a:lnSpc>
              <a:spcBef>
                <a:spcPts val="0"/>
              </a:spcBef>
              <a:spcAft>
                <a:spcPts val="0"/>
              </a:spcAft>
              <a:buSzPts val="2800"/>
              <a:buNone/>
              <a:defRPr sz="4400"/>
            </a:lvl6pPr>
            <a:lvl7pPr lvl="6" algn="ctr">
              <a:lnSpc>
                <a:spcPct val="100000"/>
              </a:lnSpc>
              <a:spcBef>
                <a:spcPts val="0"/>
              </a:spcBef>
              <a:spcAft>
                <a:spcPts val="0"/>
              </a:spcAft>
              <a:buSzPts val="2800"/>
              <a:buNone/>
              <a:defRPr sz="4400"/>
            </a:lvl7pPr>
            <a:lvl8pPr lvl="7" algn="ctr">
              <a:lnSpc>
                <a:spcPct val="100000"/>
              </a:lnSpc>
              <a:spcBef>
                <a:spcPts val="0"/>
              </a:spcBef>
              <a:spcAft>
                <a:spcPts val="0"/>
              </a:spcAft>
              <a:buSzPts val="2800"/>
              <a:buNone/>
              <a:defRPr sz="4400"/>
            </a:lvl8pPr>
            <a:lvl9pPr lvl="8" algn="ctr">
              <a:lnSpc>
                <a:spcPct val="100000"/>
              </a:lnSpc>
              <a:spcBef>
                <a:spcPts val="0"/>
              </a:spcBef>
              <a:spcAft>
                <a:spcPts val="0"/>
              </a:spcAft>
              <a:buSzPts val="2800"/>
              <a:buNone/>
              <a:defRPr sz="4400"/>
            </a:lvl9pPr>
          </a:lstStyle>
          <a:p>
            <a:endParaRPr/>
          </a:p>
        </p:txBody>
      </p:sp>
      <p:sp>
        <p:nvSpPr>
          <p:cNvPr id="470" name="Google Shape;470;p34"/>
          <p:cNvSpPr/>
          <p:nvPr/>
        </p:nvSpPr>
        <p:spPr>
          <a:xfrm>
            <a:off x="11180268" y="1464625"/>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1" name="Google Shape;471;p34"/>
          <p:cNvSpPr/>
          <p:nvPr/>
        </p:nvSpPr>
        <p:spPr>
          <a:xfrm>
            <a:off x="-396433" y="441684"/>
            <a:ext cx="1852553"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2" name="Google Shape;472;p34"/>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nvGrpSpPr>
          <p:cNvPr id="473" name="Google Shape;473;p34"/>
          <p:cNvGrpSpPr/>
          <p:nvPr/>
        </p:nvGrpSpPr>
        <p:grpSpPr>
          <a:xfrm>
            <a:off x="0" y="5516101"/>
            <a:ext cx="12192000" cy="1347572"/>
            <a:chOff x="0" y="4260525"/>
            <a:chExt cx="9144000" cy="887338"/>
          </a:xfrm>
        </p:grpSpPr>
        <p:sp>
          <p:nvSpPr>
            <p:cNvPr id="474" name="Google Shape;474;p3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5" name="Google Shape;475;p3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6" name="Google Shape;476;p3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7" name="Google Shape;477;p3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8" name="Google Shape;478;p3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79" name="Google Shape;479;p3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0" name="Google Shape;480;p3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1" name="Google Shape;481;p3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2" name="Google Shape;482;p3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3" name="Google Shape;483;p3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84" name="Google Shape;484;p34"/>
          <p:cNvGrpSpPr/>
          <p:nvPr/>
        </p:nvGrpSpPr>
        <p:grpSpPr>
          <a:xfrm flipH="1">
            <a:off x="10876198" y="3666033"/>
            <a:ext cx="1341947" cy="3210584"/>
            <a:chOff x="-34400" y="2920300"/>
            <a:chExt cx="1006460" cy="2407938"/>
          </a:xfrm>
        </p:grpSpPr>
        <p:sp>
          <p:nvSpPr>
            <p:cNvPr id="485" name="Google Shape;485;p34"/>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6" name="Google Shape;486;p34"/>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7" name="Google Shape;487;p34"/>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88" name="Google Shape;488;p34"/>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89" name="Google Shape;489;p34"/>
          <p:cNvGrpSpPr/>
          <p:nvPr/>
        </p:nvGrpSpPr>
        <p:grpSpPr>
          <a:xfrm>
            <a:off x="786130" y="5612706"/>
            <a:ext cx="10236964" cy="1284999"/>
            <a:chOff x="1046797" y="6114528"/>
            <a:chExt cx="7677722" cy="963749"/>
          </a:xfrm>
        </p:grpSpPr>
        <p:sp>
          <p:nvSpPr>
            <p:cNvPr id="490" name="Google Shape;490;p34"/>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1" name="Google Shape;491;p34"/>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2" name="Google Shape;492;p34"/>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3" name="Google Shape;493;p34"/>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grpSp>
        <p:nvGrpSpPr>
          <p:cNvPr id="494" name="Google Shape;494;p34"/>
          <p:cNvGrpSpPr/>
          <p:nvPr/>
        </p:nvGrpSpPr>
        <p:grpSpPr>
          <a:xfrm>
            <a:off x="-45866" y="3669633"/>
            <a:ext cx="1341947" cy="3210584"/>
            <a:chOff x="-34400" y="2920300"/>
            <a:chExt cx="1006460" cy="2407938"/>
          </a:xfrm>
        </p:grpSpPr>
        <p:sp>
          <p:nvSpPr>
            <p:cNvPr id="495" name="Google Shape;495;p34"/>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6" name="Google Shape;496;p34"/>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7" name="Google Shape;497;p34"/>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498" name="Google Shape;498;p34"/>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grpSp>
      <p:sp>
        <p:nvSpPr>
          <p:cNvPr id="499" name="Google Shape;499;p34"/>
          <p:cNvSpPr txBox="1">
            <a:spLocks noGrp="1"/>
          </p:cNvSpPr>
          <p:nvPr>
            <p:ph type="title" idx="4"/>
          </p:nvPr>
        </p:nvSpPr>
        <p:spPr>
          <a:xfrm>
            <a:off x="960000" y="593367"/>
            <a:ext cx="10272000" cy="763600"/>
          </a:xfrm>
          <a:prstGeom prst="rect">
            <a:avLst/>
          </a:prstGeom>
          <a:noFill/>
          <a:ln>
            <a:noFill/>
          </a:ln>
        </p:spPr>
        <p:txBody>
          <a:bodyPr spcFirstLastPara="1" wrap="square" lIns="145119" tIns="145119" rIns="145119" bIns="145119"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500" name="Google Shape;500;p34"/>
          <p:cNvSpPr/>
          <p:nvPr/>
        </p:nvSpPr>
        <p:spPr>
          <a:xfrm rot="10800000">
            <a:off x="5419587" y="5612703"/>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45119" tIns="145119" rIns="145119" bIns="14511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721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832832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2039200" y="2296563"/>
            <a:ext cx="5536000" cy="768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2039200" y="3010000"/>
            <a:ext cx="5536000" cy="16060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11901" y="3612257"/>
            <a:ext cx="296839" cy="287659"/>
            <a:chOff x="1811800" y="3511500"/>
            <a:chExt cx="133175" cy="133200"/>
          </a:xfrm>
        </p:grpSpPr>
        <p:sp>
          <p:nvSpPr>
            <p:cNvPr id="137" name="Google Shape;137;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7"/>
          <p:cNvGrpSpPr/>
          <p:nvPr/>
        </p:nvGrpSpPr>
        <p:grpSpPr>
          <a:xfrm flipH="1">
            <a:off x="2500219" y="925833"/>
            <a:ext cx="177567" cy="177600"/>
            <a:chOff x="1811800" y="3511500"/>
            <a:chExt cx="133175" cy="133200"/>
          </a:xfrm>
        </p:grpSpPr>
        <p:sp>
          <p:nvSpPr>
            <p:cNvPr id="140" name="Google Shape;140;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7"/>
          <p:cNvGrpSpPr/>
          <p:nvPr/>
        </p:nvGrpSpPr>
        <p:grpSpPr>
          <a:xfrm flipH="1">
            <a:off x="421119" y="1834733"/>
            <a:ext cx="177567" cy="177600"/>
            <a:chOff x="1811800" y="3511500"/>
            <a:chExt cx="133175" cy="133200"/>
          </a:xfrm>
        </p:grpSpPr>
        <p:sp>
          <p:nvSpPr>
            <p:cNvPr id="143" name="Google Shape;143;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7"/>
          <p:cNvGrpSpPr/>
          <p:nvPr/>
        </p:nvGrpSpPr>
        <p:grpSpPr>
          <a:xfrm>
            <a:off x="4535834" y="1363200"/>
            <a:ext cx="177567" cy="177600"/>
            <a:chOff x="1811800" y="3511500"/>
            <a:chExt cx="133175" cy="133200"/>
          </a:xfrm>
        </p:grpSpPr>
        <p:sp>
          <p:nvSpPr>
            <p:cNvPr id="146" name="Google Shape;146;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7"/>
          <p:cNvGrpSpPr/>
          <p:nvPr/>
        </p:nvGrpSpPr>
        <p:grpSpPr>
          <a:xfrm>
            <a:off x="1716926" y="2012322"/>
            <a:ext cx="98567" cy="98585"/>
            <a:chOff x="1811800" y="3511500"/>
            <a:chExt cx="133175" cy="133200"/>
          </a:xfrm>
        </p:grpSpPr>
        <p:sp>
          <p:nvSpPr>
            <p:cNvPr id="149" name="Google Shape;149;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7"/>
          <p:cNvGrpSpPr/>
          <p:nvPr/>
        </p:nvGrpSpPr>
        <p:grpSpPr>
          <a:xfrm flipH="1">
            <a:off x="502594" y="5325106"/>
            <a:ext cx="98567" cy="98585"/>
            <a:chOff x="1811800" y="3511500"/>
            <a:chExt cx="133175" cy="133200"/>
          </a:xfrm>
        </p:grpSpPr>
        <p:sp>
          <p:nvSpPr>
            <p:cNvPr id="152" name="Google Shape;152;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a:off x="6250808" y="712719"/>
            <a:ext cx="353163" cy="340531"/>
            <a:chOff x="1811800" y="3511500"/>
            <a:chExt cx="133175" cy="133200"/>
          </a:xfrm>
        </p:grpSpPr>
        <p:sp>
          <p:nvSpPr>
            <p:cNvPr id="155" name="Google Shape;155;p7"/>
            <p:cNvSpPr/>
            <p:nvPr/>
          </p:nvSpPr>
          <p:spPr>
            <a:xfrm>
              <a:off x="1858825" y="3511500"/>
              <a:ext cx="39125" cy="133200"/>
            </a:xfrm>
            <a:custGeom>
              <a:avLst/>
              <a:gdLst/>
              <a:ahLst/>
              <a:cxnLst/>
              <a:rect l="l" t="t" r="r" b="b"/>
              <a:pathLst>
                <a:path w="1565" h="5328" extrusionOk="0">
                  <a:moveTo>
                    <a:pt x="0" y="0"/>
                  </a:moveTo>
                  <a:lnTo>
                    <a:pt x="0" y="5327"/>
                  </a:lnTo>
                  <a:lnTo>
                    <a:pt x="1565" y="5327"/>
                  </a:lnTo>
                  <a:lnTo>
                    <a:pt x="1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811800" y="3558525"/>
              <a:ext cx="133175" cy="39125"/>
            </a:xfrm>
            <a:custGeom>
              <a:avLst/>
              <a:gdLst/>
              <a:ahLst/>
              <a:cxnLst/>
              <a:rect l="l" t="t" r="r" b="b"/>
              <a:pathLst>
                <a:path w="5327" h="1565" extrusionOk="0">
                  <a:moveTo>
                    <a:pt x="0" y="1"/>
                  </a:moveTo>
                  <a:lnTo>
                    <a:pt x="0" y="1565"/>
                  </a:lnTo>
                  <a:lnTo>
                    <a:pt x="5327" y="1565"/>
                  </a:lnTo>
                  <a:lnTo>
                    <a:pt x="53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9673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049D3C9C-457D-4149-8A8F-2114F2973A4B}"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EA3C247-B746-4DB7-9E0D-D19CCD59F37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0561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91CAF72-EF7D-4E7E-BC44-F0CEB00CD40F}"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6E5565DE-238C-4A54-B1B4-1F371CE5373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98100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4E10F270-55E2-4383-9EA5-7E11421545D6}"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AC6F4E10-2936-4675-9F4D-C22E222FDC0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8511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2954F6A-073D-47D9-B376-9BBB9ADEAA9E}"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29688E10-BB79-420B-BB74-0325632FB6A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60035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6C9B867-8D80-4101-8394-7DF56237CE6B}"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5555FDEA-398A-418E-A99A-7CE978380DF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394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C8521A98-7AFA-4D0B-9A86-004DC6F07AF9}"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6A71294-CAE6-4F16-9D3B-0F32989D794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48815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1562AF8-D501-4033-8D12-33913958E07D}" type="datetimeFigureOut">
              <a:rPr lang="en-US" smtClean="0">
                <a:solidFill>
                  <a:prstClr val="black">
                    <a:tint val="75000"/>
                  </a:prstClr>
                </a:solidFill>
              </a:rPr>
              <a:pPr>
                <a:def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C202552-14CE-46C3-BB34-CFAB1DAC495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0845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5FCF9FE8-5439-4EE1-885E-0F14352250B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8316242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14.xml"/><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ĐẦU TIÊN ĐI HỌC - Karaoke - Nhạc Karaoke Thiếu Nhi Beat Chuẩn Dành Cho Bé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019"/>
            <a:ext cx="12192000" cy="6858000"/>
          </a:xfrm>
          <a:prstGeom prst="rect">
            <a:avLst/>
          </a:prstGeom>
        </p:spPr>
      </p:pic>
      <p:sp>
        <p:nvSpPr>
          <p:cNvPr id="4" name="TextBox 3"/>
          <p:cNvSpPr txBox="1"/>
          <p:nvPr/>
        </p:nvSpPr>
        <p:spPr>
          <a:xfrm>
            <a:off x="0" y="2125352"/>
            <a:ext cx="7576457" cy="923330"/>
          </a:xfrm>
          <a:prstGeom prst="rect">
            <a:avLst/>
          </a:prstGeom>
          <a:noFill/>
        </p:spPr>
        <p:txBody>
          <a:bodyPr wrap="square" rtlCol="0">
            <a:spAutoFit/>
          </a:bodyPr>
          <a:lstStyle/>
          <a:p>
            <a:r>
              <a:rPr lang="en-US" sz="5400" dirty="0" err="1" smtClean="0">
                <a:solidFill>
                  <a:srgbClr val="FFFF00"/>
                </a:solidFill>
                <a:latin typeface="Segoe Print" panose="02000600000000000000" pitchFamily="2" charset="0"/>
                <a:cs typeface="Times New Roman" panose="02020603050405020304" pitchFamily="18" charset="0"/>
              </a:rPr>
              <a:t>Ngày</a:t>
            </a:r>
            <a:r>
              <a:rPr lang="en-US" sz="5400" dirty="0" smtClean="0">
                <a:solidFill>
                  <a:srgbClr val="FFFF00"/>
                </a:solidFill>
                <a:latin typeface="Segoe Print" panose="02000600000000000000" pitchFamily="2" charset="0"/>
                <a:cs typeface="Times New Roman" panose="02020603050405020304" pitchFamily="18" charset="0"/>
              </a:rPr>
              <a:t> </a:t>
            </a:r>
            <a:r>
              <a:rPr lang="en-US" sz="5400" dirty="0" err="1" smtClean="0">
                <a:solidFill>
                  <a:srgbClr val="FFFF00"/>
                </a:solidFill>
                <a:latin typeface="Segoe Print" panose="02000600000000000000" pitchFamily="2" charset="0"/>
                <a:cs typeface="Times New Roman" panose="02020603050405020304" pitchFamily="18" charset="0"/>
              </a:rPr>
              <a:t>đầu</a:t>
            </a:r>
            <a:r>
              <a:rPr lang="en-US" sz="5400" dirty="0" smtClean="0">
                <a:solidFill>
                  <a:srgbClr val="FFFF00"/>
                </a:solidFill>
                <a:latin typeface="Segoe Print" panose="02000600000000000000" pitchFamily="2" charset="0"/>
                <a:cs typeface="Times New Roman" panose="02020603050405020304" pitchFamily="18" charset="0"/>
              </a:rPr>
              <a:t> </a:t>
            </a:r>
            <a:r>
              <a:rPr lang="en-US" sz="5400" dirty="0" err="1" smtClean="0">
                <a:solidFill>
                  <a:srgbClr val="FFFF00"/>
                </a:solidFill>
                <a:latin typeface="Segoe Print" panose="02000600000000000000" pitchFamily="2" charset="0"/>
                <a:cs typeface="Times New Roman" panose="02020603050405020304" pitchFamily="18" charset="0"/>
              </a:rPr>
              <a:t>tiên</a:t>
            </a:r>
            <a:r>
              <a:rPr lang="en-US" sz="5400" dirty="0" smtClean="0">
                <a:solidFill>
                  <a:srgbClr val="FFFF00"/>
                </a:solidFill>
                <a:latin typeface="Segoe Print" panose="02000600000000000000" pitchFamily="2" charset="0"/>
                <a:cs typeface="Times New Roman" panose="02020603050405020304" pitchFamily="18" charset="0"/>
              </a:rPr>
              <a:t> </a:t>
            </a:r>
            <a:r>
              <a:rPr lang="en-US" sz="5400" dirty="0" err="1" smtClean="0">
                <a:solidFill>
                  <a:srgbClr val="FFFF00"/>
                </a:solidFill>
                <a:latin typeface="Segoe Print" panose="02000600000000000000" pitchFamily="2" charset="0"/>
                <a:cs typeface="Times New Roman" panose="02020603050405020304" pitchFamily="18" charset="0"/>
              </a:rPr>
              <a:t>đi</a:t>
            </a:r>
            <a:r>
              <a:rPr lang="en-US" sz="5400" dirty="0" smtClean="0">
                <a:solidFill>
                  <a:srgbClr val="FFFF00"/>
                </a:solidFill>
                <a:latin typeface="Segoe Print" panose="02000600000000000000" pitchFamily="2" charset="0"/>
                <a:cs typeface="Times New Roman" panose="02020603050405020304" pitchFamily="18" charset="0"/>
              </a:rPr>
              <a:t> </a:t>
            </a:r>
            <a:r>
              <a:rPr lang="en-US" sz="5400" dirty="0" err="1" smtClean="0">
                <a:solidFill>
                  <a:srgbClr val="FFFF00"/>
                </a:solidFill>
                <a:latin typeface="Segoe Print" panose="02000600000000000000" pitchFamily="2" charset="0"/>
                <a:cs typeface="Times New Roman" panose="02020603050405020304" pitchFamily="18" charset="0"/>
              </a:rPr>
              <a:t>học</a:t>
            </a:r>
            <a:endParaRPr lang="en-US" sz="5400" dirty="0">
              <a:solidFill>
                <a:srgbClr val="FFFF00"/>
              </a:solidFill>
              <a:latin typeface="Segoe Print" panose="02000600000000000000" pitchFamily="2" charset="0"/>
              <a:cs typeface="Times New Roman" panose="02020603050405020304" pitchFamily="18" charset="0"/>
            </a:endParaRPr>
          </a:p>
        </p:txBody>
      </p:sp>
    </p:spTree>
    <p:extLst>
      <p:ext uri="{BB962C8B-B14F-4D97-AF65-F5344CB8AC3E}">
        <p14:creationId xmlns:p14="http://schemas.microsoft.com/office/powerpoint/2010/main" val="3001219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8331" y="286970"/>
            <a:ext cx="12332677" cy="6571030"/>
          </a:xfrm>
          <a:prstGeom prst="rect">
            <a:avLst/>
          </a:prstGeom>
          <a:noFill/>
        </p:spPr>
        <p:txBody>
          <a:bodyPr wrap="square">
            <a:spAutoFit/>
          </a:bodyPr>
          <a:lstStyle/>
          <a:p>
            <a:pPr algn="ctr"/>
            <a:r>
              <a:rPr lang="vi-VN" sz="2600" b="1" dirty="0">
                <a:solidFill>
                  <a:srgbClr val="000066"/>
                </a:solidFill>
                <a:latin typeface="inherit"/>
              </a:rPr>
              <a:t>Ông ngoại</a:t>
            </a:r>
            <a:endParaRPr lang="vi-VN" sz="2600" dirty="0">
              <a:solidFill>
                <a:srgbClr val="000066"/>
              </a:solidFill>
            </a:endParaRPr>
          </a:p>
          <a:p>
            <a:pPr algn="just">
              <a:spcBef>
                <a:spcPts val="600"/>
              </a:spcBef>
            </a:pPr>
            <a:r>
              <a:rPr lang="en-GB" sz="2600" dirty="0">
                <a:solidFill>
                  <a:srgbClr val="000066"/>
                </a:solidFill>
              </a:rPr>
              <a:t> </a:t>
            </a:r>
            <a:r>
              <a:rPr lang="en-GB" sz="2600" dirty="0" smtClean="0">
                <a:solidFill>
                  <a:srgbClr val="000066"/>
                </a:solidFill>
              </a:rPr>
              <a:t>       </a:t>
            </a:r>
            <a:r>
              <a:rPr lang="vi-VN" sz="2600" dirty="0" smtClean="0">
                <a:solidFill>
                  <a:srgbClr val="000066"/>
                </a:solidFill>
              </a:rPr>
              <a:t>Thành </a:t>
            </a:r>
            <a:r>
              <a:rPr lang="vi-VN" sz="2600" dirty="0">
                <a:solidFill>
                  <a:srgbClr val="000066"/>
                </a:solidFill>
              </a:rPr>
              <a:t>phố sắp vào thu. Những cơn gió nóng mùa hè đã nhường chỗ cho luồng khí mát dịu mỗi sáng. Trời xanh ngắt trên cao, xanh như dòng sông trong, trôi lặng lẽ giữa những ngọn cây hè phố.</a:t>
            </a:r>
          </a:p>
          <a:p>
            <a:pPr algn="just"/>
            <a:r>
              <a:rPr lang="en-GB" sz="2600" dirty="0" smtClean="0">
                <a:solidFill>
                  <a:srgbClr val="000066"/>
                </a:solidFill>
              </a:rPr>
              <a:t>         </a:t>
            </a:r>
            <a:r>
              <a:rPr lang="vi-VN" sz="2600" dirty="0" smtClean="0">
                <a:solidFill>
                  <a:srgbClr val="000066"/>
                </a:solidFill>
              </a:rPr>
              <a:t>Năm </a:t>
            </a:r>
            <a:r>
              <a:rPr lang="vi-VN" sz="2600" dirty="0">
                <a:solidFill>
                  <a:srgbClr val="000066"/>
                </a:solidFill>
              </a:rPr>
              <a:t>nay, tôi sẽ đi học. Ông ngoại dẫn tôi đi mua vở, chọn bút, hướng dẫn tôi cách bọc vở, dán nhãn, pha mực và dạy tôi những chữ cái đầu tiên.</a:t>
            </a:r>
          </a:p>
          <a:p>
            <a:pPr algn="just"/>
            <a:r>
              <a:rPr lang="en-GB" sz="2600" dirty="0" smtClean="0">
                <a:solidFill>
                  <a:srgbClr val="000066"/>
                </a:solidFill>
              </a:rPr>
              <a:t>         </a:t>
            </a:r>
            <a:r>
              <a:rPr lang="vi-VN" sz="2600" dirty="0" smtClean="0">
                <a:solidFill>
                  <a:srgbClr val="000066"/>
                </a:solidFill>
              </a:rPr>
              <a:t>Một </a:t>
            </a:r>
            <a:r>
              <a:rPr lang="vi-VN" sz="2600" dirty="0">
                <a:solidFill>
                  <a:srgbClr val="000066"/>
                </a:solidFill>
              </a:rPr>
              <a:t>sáng, ông bảo:</a:t>
            </a:r>
          </a:p>
          <a:p>
            <a:pPr algn="just"/>
            <a:r>
              <a:rPr lang="en-GB" sz="2600" dirty="0" smtClean="0">
                <a:solidFill>
                  <a:srgbClr val="000066"/>
                </a:solidFill>
              </a:rPr>
              <a:t>          </a:t>
            </a:r>
            <a:r>
              <a:rPr lang="vi-VN" sz="2600" dirty="0" smtClean="0">
                <a:solidFill>
                  <a:srgbClr val="000066"/>
                </a:solidFill>
              </a:rPr>
              <a:t>- </a:t>
            </a:r>
            <a:r>
              <a:rPr lang="vi-VN" sz="2600" dirty="0">
                <a:solidFill>
                  <a:srgbClr val="000066"/>
                </a:solidFill>
              </a:rPr>
              <a:t>Ông cháu mình đến xem trường thế nào.</a:t>
            </a:r>
          </a:p>
          <a:p>
            <a:pPr algn="just"/>
            <a:r>
              <a:rPr lang="en-GB" sz="2600" dirty="0" smtClean="0">
                <a:solidFill>
                  <a:srgbClr val="000066"/>
                </a:solidFill>
              </a:rPr>
              <a:t>         </a:t>
            </a:r>
            <a:r>
              <a:rPr lang="vi-VN" sz="2600" dirty="0" smtClean="0">
                <a:solidFill>
                  <a:srgbClr val="000066"/>
                </a:solidFill>
              </a:rPr>
              <a:t>Ông </a:t>
            </a:r>
            <a:r>
              <a:rPr lang="vi-VN" sz="2600" dirty="0">
                <a:solidFill>
                  <a:srgbClr val="000066"/>
                </a:solidFill>
              </a:rPr>
              <a:t>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algn="just"/>
            <a:r>
              <a:rPr lang="en-GB" sz="2600" dirty="0" smtClean="0">
                <a:solidFill>
                  <a:srgbClr val="000066"/>
                </a:solidFill>
              </a:rPr>
              <a:t>         </a:t>
            </a:r>
            <a:r>
              <a:rPr lang="vi-VN" sz="2600" dirty="0" smtClean="0">
                <a:solidFill>
                  <a:srgbClr val="000066"/>
                </a:solidFill>
              </a:rPr>
              <a:t>Trước </a:t>
            </a:r>
            <a:r>
              <a:rPr lang="vi-VN" sz="2600" dirty="0">
                <a:solidFill>
                  <a:srgbClr val="000066"/>
                </a:solidFill>
              </a:rPr>
              <a:t>ngưỡng cửa của trường tiểu học, tôi đã may mắn có ông ngoại - </a:t>
            </a:r>
            <a:r>
              <a:rPr lang="vi-VN" sz="2600" dirty="0" smtClean="0">
                <a:solidFill>
                  <a:srgbClr val="000066"/>
                </a:solidFill>
              </a:rPr>
              <a:t>thầy giáo </a:t>
            </a:r>
            <a:r>
              <a:rPr lang="vi-VN" sz="2600" dirty="0">
                <a:solidFill>
                  <a:srgbClr val="000066"/>
                </a:solidFill>
              </a:rPr>
              <a:t>đầu tiên của tôi.</a:t>
            </a:r>
          </a:p>
          <a:p>
            <a:pPr algn="r"/>
            <a:r>
              <a:rPr lang="vi-VN" sz="2600" i="1" dirty="0">
                <a:solidFill>
                  <a:srgbClr val="000066"/>
                </a:solidFill>
              </a:rPr>
              <a:t>Theo </a:t>
            </a:r>
            <a:r>
              <a:rPr lang="vi-VN" sz="2600" dirty="0">
                <a:solidFill>
                  <a:srgbClr val="000066"/>
                </a:solidFill>
              </a:rPr>
              <a:t>NGUYỄN VIỆT BẮC</a:t>
            </a:r>
          </a:p>
        </p:txBody>
      </p:sp>
    </p:spTree>
    <p:extLst>
      <p:ext uri="{BB962C8B-B14F-4D97-AF65-F5344CB8AC3E}">
        <p14:creationId xmlns:p14="http://schemas.microsoft.com/office/powerpoint/2010/main" val="257536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4197927" y="449926"/>
            <a:ext cx="2820321" cy="707886"/>
          </a:xfrm>
          <a:prstGeom prst="rect">
            <a:avLst/>
          </a:prstGeom>
          <a:noFill/>
        </p:spPr>
        <p:txBody>
          <a:bodyPr wrap="square" rtlCol="0">
            <a:spAutoFit/>
          </a:bodyPr>
          <a:lstStyle/>
          <a:p>
            <a:r>
              <a:rPr lang="en-US" sz="4000" b="1" dirty="0" err="1" smtClean="0">
                <a:solidFill>
                  <a:srgbClr val="C00000"/>
                </a:solidFill>
                <a:latin typeface="Times New Roman" panose="02020603050405020304" pitchFamily="18" charset="0"/>
                <a:cs typeface="Times New Roman" panose="02020603050405020304" pitchFamily="18" charset="0"/>
              </a:rPr>
              <a:t>Ông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ngoại</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9" name="AutoShape 7"/>
          <p:cNvSpPr>
            <a:spLocks noChangeArrowheads="1"/>
          </p:cNvSpPr>
          <p:nvPr/>
        </p:nvSpPr>
        <p:spPr bwMode="gray">
          <a:xfrm>
            <a:off x="209708" y="1625182"/>
            <a:ext cx="3032256" cy="569912"/>
          </a:xfrm>
          <a:prstGeom prst="roundRect">
            <a:avLst>
              <a:gd name="adj" fmla="val 10889"/>
            </a:avLst>
          </a:prstGeom>
          <a:blipFill>
            <a:blip r:embed="rId2"/>
            <a:tile tx="0" ty="0" sx="100000" sy="100000" flip="none" algn="tl"/>
          </a:blip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b="1" smtClean="0">
                <a:solidFill>
                  <a:srgbClr val="140476"/>
                </a:solidFill>
                <a:latin typeface="Times New Roman" panose="02020603050405020304" pitchFamily="18" charset="0"/>
              </a:rPr>
              <a:t>1. Luyện </a:t>
            </a:r>
            <a:r>
              <a:rPr lang="en-US" altLang="en-US" b="1" dirty="0" err="1">
                <a:solidFill>
                  <a:srgbClr val="140476"/>
                </a:solidFill>
                <a:latin typeface="Times New Roman" panose="02020603050405020304" pitchFamily="18" charset="0"/>
              </a:rPr>
              <a:t>đọc</a:t>
            </a:r>
            <a:r>
              <a:rPr lang="en-US" altLang="en-US" b="1" dirty="0">
                <a:solidFill>
                  <a:srgbClr val="140476"/>
                </a:solidFill>
                <a:latin typeface="Times New Roman" panose="02020603050405020304" pitchFamily="18" charset="0"/>
              </a:rPr>
              <a:t>:</a:t>
            </a:r>
          </a:p>
        </p:txBody>
      </p:sp>
      <p:sp>
        <p:nvSpPr>
          <p:cNvPr id="10" name="TextBox 9"/>
          <p:cNvSpPr txBox="1"/>
          <p:nvPr/>
        </p:nvSpPr>
        <p:spPr>
          <a:xfrm>
            <a:off x="6199882" y="1043001"/>
            <a:ext cx="5697414" cy="584775"/>
          </a:xfrm>
          <a:prstGeom prst="rect">
            <a:avLst/>
          </a:prstGeom>
          <a:noFill/>
        </p:spPr>
        <p:txBody>
          <a:bodyPr wrap="square">
            <a:spAutoFit/>
          </a:bodyPr>
          <a:lstStyle/>
          <a:p>
            <a:pPr eaLnBrk="1" hangingPunct="1">
              <a:defRPr/>
            </a:pPr>
            <a:r>
              <a:rPr lang="en-US" sz="3200" dirty="0" smtClean="0">
                <a:solidFill>
                  <a:srgbClr val="000066"/>
                </a:solidFill>
                <a:latin typeface="Times New Roman" panose="02020603050405020304" pitchFamily="18" charset="0"/>
                <a:cs typeface="Times New Roman" panose="02020603050405020304" pitchFamily="18" charset="0"/>
              </a:rPr>
              <a:t>~ </a:t>
            </a:r>
            <a:r>
              <a:rPr lang="en-US" sz="2400" dirty="0" smtClean="0">
                <a:solidFill>
                  <a:srgbClr val="000066"/>
                </a:solidFill>
                <a:latin typeface="Times New Roman" panose="02020603050405020304" pitchFamily="18" charset="0"/>
                <a:cs typeface="Times New Roman" panose="02020603050405020304" pitchFamily="18" charset="0"/>
              </a:rPr>
              <a:t>Theo </a:t>
            </a:r>
            <a:r>
              <a:rPr lang="en-US" sz="2400" dirty="0" err="1">
                <a:solidFill>
                  <a:srgbClr val="000066"/>
                </a:solidFill>
                <a:latin typeface="Times New Roman" panose="02020603050405020304" pitchFamily="18" charset="0"/>
                <a:cs typeface="Times New Roman" panose="02020603050405020304" pitchFamily="18" charset="0"/>
              </a:rPr>
              <a:t>Nguyễn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smtClean="0">
                <a:solidFill>
                  <a:srgbClr val="000066"/>
                </a:solidFill>
                <a:latin typeface="Times New Roman" panose="02020603050405020304" pitchFamily="18" charset="0"/>
                <a:cs typeface="Times New Roman" panose="02020603050405020304" pitchFamily="18" charset="0"/>
              </a:rPr>
              <a:t>Việt</a:t>
            </a:r>
            <a:r>
              <a:rPr lang="en-US" sz="2400" dirty="0" smtClean="0">
                <a:solidFill>
                  <a:srgbClr val="000066"/>
                </a:solidFill>
                <a:latin typeface="Times New Roman" panose="02020603050405020304" pitchFamily="18" charset="0"/>
                <a:cs typeface="Times New Roman" panose="02020603050405020304" pitchFamily="18" charset="0"/>
              </a:rPr>
              <a:t> </a:t>
            </a:r>
            <a:r>
              <a:rPr lang="en-US" sz="2400" dirty="0" err="1" smtClean="0">
                <a:solidFill>
                  <a:srgbClr val="000066"/>
                </a:solidFill>
                <a:latin typeface="Times New Roman" panose="02020603050405020304" pitchFamily="18" charset="0"/>
                <a:cs typeface="Times New Roman" panose="02020603050405020304" pitchFamily="18" charset="0"/>
              </a:rPr>
              <a:t>Bắc</a:t>
            </a:r>
            <a:r>
              <a:rPr lang="en-US" sz="2400" dirty="0" smtClean="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4218" y="2597838"/>
            <a:ext cx="2018181"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a:t>
            </a:r>
            <a:r>
              <a:rPr lang="en-US" sz="3600" b="1" u="sng" err="1" smtClean="0">
                <a:latin typeface="Times New Roman" panose="02020603050405020304" pitchFamily="18" charset="0"/>
                <a:cs typeface="Times New Roman" panose="02020603050405020304" pitchFamily="18" charset="0"/>
              </a:rPr>
              <a:t>Từ</a:t>
            </a:r>
            <a:r>
              <a:rPr lang="en-US" sz="3600" b="1" u="sng" smtClean="0">
                <a:latin typeface="Times New Roman" panose="02020603050405020304" pitchFamily="18" charset="0"/>
                <a:cs typeface="Times New Roman" panose="02020603050405020304" pitchFamily="18" charset="0"/>
              </a:rPr>
              <a:t> khó</a:t>
            </a:r>
            <a:r>
              <a:rPr lang="en-US" sz="360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913928" y="2636220"/>
            <a:ext cx="10055958" cy="584775"/>
          </a:xfrm>
          <a:prstGeom prst="rect">
            <a:avLst/>
          </a:prstGeom>
          <a:noFill/>
        </p:spPr>
        <p:txBody>
          <a:bodyPr wrap="none" rtlCol="0">
            <a:spAutoFit/>
          </a:bodyPr>
          <a:lstStyle/>
          <a:p>
            <a:r>
              <a:rPr lang="en-US" sz="3200" smtClean="0">
                <a:latin typeface="Times New Roman" panose="02020603050405020304" pitchFamily="18" charset="0"/>
                <a:cs typeface="Times New Roman" panose="02020603050405020304" pitchFamily="18" charset="0"/>
              </a:rPr>
              <a:t> cơn gió nóng, luồng, lặng lẽ, vắng lặng, loang lổ, trong trẻo</a:t>
            </a:r>
            <a:endParaRPr lang="en-US" sz="32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22560" y="3538147"/>
            <a:ext cx="1544012"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09708" y="4192572"/>
            <a:ext cx="12193837"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 Trời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ngắt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dòng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lặng</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t>
            </a:r>
            <a:r>
              <a:rPr lang="en-US" sz="3600" err="1" smtClean="0">
                <a:latin typeface="Times New Roman" panose="02020603050405020304" pitchFamily="18" charset="0"/>
                <a:cs typeface="Times New Roman" panose="02020603050405020304" pitchFamily="18" charset="0"/>
              </a:rPr>
              <a:t>lẽ</a:t>
            </a:r>
            <a:r>
              <a:rPr lang="en-US" sz="3600" smtClean="0">
                <a:latin typeface="Times New Roman" panose="02020603050405020304" pitchFamily="18" charset="0"/>
                <a:cs typeface="Times New Roman" panose="02020603050405020304" pitchFamily="18" charset="0"/>
              </a:rPr>
              <a:t> giữa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hè</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phố</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4995702" y="3901098"/>
            <a:ext cx="392466"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3"/>
          <a:stretch>
            <a:fillRect/>
          </a:stretch>
        </p:blipFill>
        <p:spPr>
          <a:xfrm>
            <a:off x="10015821" y="3651217"/>
            <a:ext cx="771068" cy="1891919"/>
          </a:xfrm>
          <a:prstGeom prst="rect">
            <a:avLst/>
          </a:prstGeom>
        </p:spPr>
      </p:pic>
      <p:sp>
        <p:nvSpPr>
          <p:cNvPr id="38" name="TextBox 37"/>
          <p:cNvSpPr txBox="1"/>
          <p:nvPr/>
        </p:nvSpPr>
        <p:spPr>
          <a:xfrm>
            <a:off x="6271798" y="4449363"/>
            <a:ext cx="655949" cy="1107996"/>
          </a:xfrm>
          <a:prstGeom prst="rect">
            <a:avLst/>
          </a:prstGeom>
          <a:noFill/>
        </p:spPr>
        <p:txBody>
          <a:bodyPr wrap="non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flipH="1">
            <a:off x="190084" y="5489655"/>
            <a:ext cx="11880082"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a:t>
            </a:r>
            <a:r>
              <a:rPr lang="en-US" sz="360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buổi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trẻo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này</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4"/>
          <a:stretch>
            <a:fillRect/>
          </a:stretch>
        </p:blipFill>
        <p:spPr>
          <a:xfrm>
            <a:off x="6670306" y="5029024"/>
            <a:ext cx="1121653" cy="1774090"/>
          </a:xfrm>
          <a:prstGeom prst="rect">
            <a:avLst/>
          </a:prstGeom>
        </p:spPr>
      </p:pic>
      <p:pic>
        <p:nvPicPr>
          <p:cNvPr id="42" name="Picture 41"/>
          <p:cNvPicPr>
            <a:picLocks noChangeAspect="1"/>
          </p:cNvPicPr>
          <p:nvPr/>
        </p:nvPicPr>
        <p:blipFill>
          <a:blip r:embed="rId4"/>
          <a:stretch>
            <a:fillRect/>
          </a:stretch>
        </p:blipFill>
        <p:spPr>
          <a:xfrm>
            <a:off x="700962" y="5543136"/>
            <a:ext cx="1039050" cy="1774090"/>
          </a:xfrm>
          <a:prstGeom prst="rect">
            <a:avLst/>
          </a:prstGeom>
        </p:spPr>
      </p:pic>
      <p:sp>
        <p:nvSpPr>
          <p:cNvPr id="43" name="Rectangle 42"/>
          <p:cNvSpPr/>
          <p:nvPr/>
        </p:nvSpPr>
        <p:spPr>
          <a:xfrm>
            <a:off x="9544959" y="5751738"/>
            <a:ext cx="655949" cy="1107996"/>
          </a:xfrm>
          <a:prstGeom prst="rect">
            <a:avLst/>
          </a:prstGeom>
        </p:spPr>
        <p:txBody>
          <a:bodyPr wrap="none">
            <a:spAutoFit/>
          </a:bodyPr>
          <a:lstStyle/>
          <a:p>
            <a:pPr lvl="0"/>
            <a:r>
              <a:rPr lang="en-US" sz="6600" b="1" dirty="0">
                <a:solidFill>
                  <a:srgbClr val="FF0000"/>
                </a:solidFill>
                <a:latin typeface="Times New Roman" panose="02020603050405020304" pitchFamily="18" charset="0"/>
                <a:cs typeface="Times New Roman" panose="02020603050405020304" pitchFamily="18" charset="0"/>
              </a:rPr>
              <a:t>//</a:t>
            </a:r>
          </a:p>
        </p:txBody>
      </p:sp>
      <p:sp>
        <p:nvSpPr>
          <p:cNvPr id="44" name="Right Arrow 43">
            <a:hlinkClick r:id="rId5" action="ppaction://hlinksldjump"/>
          </p:cNvPr>
          <p:cNvSpPr/>
          <p:nvPr/>
        </p:nvSpPr>
        <p:spPr>
          <a:xfrm>
            <a:off x="153145" y="637180"/>
            <a:ext cx="495809" cy="381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inus 51"/>
          <p:cNvSpPr/>
          <p:nvPr/>
        </p:nvSpPr>
        <p:spPr>
          <a:xfrm>
            <a:off x="11210260" y="4744743"/>
            <a:ext cx="942535" cy="197590"/>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8" name="Picture 27"/>
          <p:cNvPicPr>
            <a:picLocks noChangeAspect="1"/>
          </p:cNvPicPr>
          <p:nvPr/>
        </p:nvPicPr>
        <p:blipFill>
          <a:blip r:embed="rId6"/>
          <a:stretch>
            <a:fillRect/>
          </a:stretch>
        </p:blipFill>
        <p:spPr>
          <a:xfrm>
            <a:off x="4765467" y="6009588"/>
            <a:ext cx="1743134" cy="68358"/>
          </a:xfrm>
          <a:prstGeom prst="rect">
            <a:avLst/>
          </a:prstGeom>
        </p:spPr>
      </p:pic>
      <p:sp>
        <p:nvSpPr>
          <p:cNvPr id="29" name="Minus 28"/>
          <p:cNvSpPr/>
          <p:nvPr/>
        </p:nvSpPr>
        <p:spPr>
          <a:xfrm>
            <a:off x="191347" y="5281053"/>
            <a:ext cx="766927" cy="208602"/>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2" name="Picture 21"/>
          <p:cNvPicPr>
            <a:picLocks noChangeAspect="1"/>
          </p:cNvPicPr>
          <p:nvPr/>
        </p:nvPicPr>
        <p:blipFill>
          <a:blip r:embed="rId6"/>
          <a:stretch>
            <a:fillRect/>
          </a:stretch>
        </p:blipFill>
        <p:spPr>
          <a:xfrm>
            <a:off x="7351118" y="4789219"/>
            <a:ext cx="1691769" cy="66344"/>
          </a:xfrm>
          <a:prstGeom prst="rect">
            <a:avLst/>
          </a:prstGeom>
        </p:spPr>
      </p:pic>
      <p:pic>
        <p:nvPicPr>
          <p:cNvPr id="23" name="Picture 22"/>
          <p:cNvPicPr>
            <a:picLocks noChangeAspect="1"/>
          </p:cNvPicPr>
          <p:nvPr/>
        </p:nvPicPr>
        <p:blipFill>
          <a:blip r:embed="rId6"/>
          <a:stretch>
            <a:fillRect/>
          </a:stretch>
        </p:blipFill>
        <p:spPr>
          <a:xfrm>
            <a:off x="1596391" y="4777194"/>
            <a:ext cx="1691769" cy="66344"/>
          </a:xfrm>
          <a:prstGeom prst="rect">
            <a:avLst/>
          </a:prstGeom>
        </p:spPr>
      </p:pic>
      <p:pic>
        <p:nvPicPr>
          <p:cNvPr id="24" name="Picture 23"/>
          <p:cNvPicPr>
            <a:picLocks noChangeAspect="1"/>
          </p:cNvPicPr>
          <p:nvPr/>
        </p:nvPicPr>
        <p:blipFill>
          <a:blip r:embed="rId6"/>
          <a:stretch>
            <a:fillRect/>
          </a:stretch>
        </p:blipFill>
        <p:spPr>
          <a:xfrm>
            <a:off x="1480688" y="6551518"/>
            <a:ext cx="2197494" cy="86176"/>
          </a:xfrm>
          <a:prstGeom prst="rect">
            <a:avLst/>
          </a:prstGeom>
        </p:spPr>
      </p:pic>
      <p:pic>
        <p:nvPicPr>
          <p:cNvPr id="25" name="Picture 24"/>
          <p:cNvPicPr>
            <a:picLocks noChangeAspect="1"/>
          </p:cNvPicPr>
          <p:nvPr/>
        </p:nvPicPr>
        <p:blipFill>
          <a:blip r:embed="rId6"/>
          <a:stretch>
            <a:fillRect/>
          </a:stretch>
        </p:blipFill>
        <p:spPr>
          <a:xfrm>
            <a:off x="8115370" y="6016473"/>
            <a:ext cx="3468903" cy="136035"/>
          </a:xfrm>
          <a:prstGeom prst="rect">
            <a:avLst/>
          </a:prstGeom>
        </p:spPr>
      </p:pic>
      <p:sp>
        <p:nvSpPr>
          <p:cNvPr id="27" name="Minus 26"/>
          <p:cNvSpPr/>
          <p:nvPr/>
        </p:nvSpPr>
        <p:spPr>
          <a:xfrm>
            <a:off x="209708" y="6533393"/>
            <a:ext cx="766927" cy="208602"/>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85166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circle(in)">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circle(in)">
                                      <p:cBhvr>
                                        <p:cTn id="70" dur="2000"/>
                                        <p:tgtEl>
                                          <p:spTgt spid="52"/>
                                        </p:tgtEl>
                                      </p:cBhvr>
                                    </p:animEffect>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barn(inVertical)">
                                      <p:cBhvr>
                                        <p:cTn id="88" dur="5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circle(in)">
                                      <p:cBhvr>
                                        <p:cTn id="93" dur="20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arn(inVertic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barn(inVertical)">
                                      <p:cBhvr>
                                        <p:cTn id="1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9" grpId="0"/>
      <p:bldP spid="2" grpId="0"/>
      <p:bldP spid="33" grpId="0"/>
      <p:bldP spid="34" grpId="0"/>
      <p:bldP spid="36" grpId="0"/>
      <p:bldP spid="38" grpId="0"/>
      <p:bldP spid="39" grpId="0"/>
      <p:bldP spid="43" grpId="0"/>
      <p:bldP spid="52" grpId="0" animBg="1"/>
      <p:bldP spid="29"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A0B620B2-32A3-493C-AC2A-21C78F151C90}"/>
              </a:ext>
            </a:extLst>
          </p:cNvPr>
          <p:cNvSpPr>
            <a:spLocks noChangeArrowheads="1"/>
          </p:cNvSpPr>
          <p:nvPr/>
        </p:nvSpPr>
        <p:spPr bwMode="auto">
          <a:xfrm>
            <a:off x="3147143" y="223297"/>
            <a:ext cx="43978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Loang</a:t>
            </a:r>
            <a:r>
              <a:rPr kumimoji="0" lang="en-US" alt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lổ</a:t>
            </a:r>
            <a:endParaRPr kumimoji="0" lang="vi-VN" sz="40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  </a:t>
            </a:r>
          </a:p>
        </p:txBody>
      </p:sp>
      <p:pic>
        <p:nvPicPr>
          <p:cNvPr id="7" name="Picture 1">
            <a:hlinkClick r:id="rId3" action="ppaction://hlinksldjump"/>
            <a:extLst>
              <a:ext uri="{FF2B5EF4-FFF2-40B4-BE49-F238E27FC236}">
                <a16:creationId xmlns:a16="http://schemas.microsoft.com/office/drawing/2014/main" id="{08DD742E-01C7-4CDE-A66F-84BA6317B5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20837"/>
            <a:ext cx="5803719" cy="520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A85C5539-941E-4FF9-82D6-88F7AD750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631" y="1546736"/>
            <a:ext cx="4397829" cy="491587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68194408"/>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3692" y="0"/>
            <a:ext cx="11808822" cy="65710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CC"/>
                </a:solidFill>
                <a:effectLst/>
                <a:uLnTx/>
                <a:uFillTx/>
                <a:latin typeface="inherit"/>
                <a:ea typeface="+mn-ea"/>
                <a:cs typeface="+mn-cs"/>
              </a:rPr>
              <a:t>Ông ngoại</a:t>
            </a:r>
            <a:endPar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GB" sz="2600" b="0" i="0" u="none" strike="noStrike" kern="1200" cap="none" spc="0" normalizeH="0" baseline="0" noProof="0" dirty="0">
                <a:ln>
                  <a:noFill/>
                </a:ln>
                <a:solidFill>
                  <a:srgbClr val="0000CC"/>
                </a:solidFill>
                <a:effectLst/>
                <a:uLnTx/>
                <a:uFillTx/>
                <a:latin typeface="Calibri"/>
                <a:ea typeface="+mn-ea"/>
                <a:cs typeface="+mn-cs"/>
              </a:rPr>
              <a:t> </a:t>
            </a: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Thành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phố sắp vào thu. Những cơn gió nóng mùa hè đã nhường chỗ cho luồng khí mát dịu mỗi sáng. Trời xanh ngắt trên cao, xanh như dòng sông trong, trôi lặng lẽ giữa những ngọn cây hè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Năm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nay, tôi sẽ đi học. Ông ngoại dẫn tôi đi mua vở, chọn bút, hướng dẫn tôi cách bọc vở, dán nhãn, pha mực và dạy tôi những chữ cái đầu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Một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sáng, ông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Ông cháu mình đến xem trường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Ông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Trước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ngưỡng cửa của trường tiểu học, tôi đã may mắn có ông ngoại - </a:t>
            </a:r>
            <a:r>
              <a:rPr kumimoji="0" lang="vi-VN" sz="26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thầy giáo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đầu tiên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0000CC"/>
                </a:solidFill>
                <a:effectLst/>
                <a:uLnTx/>
                <a:uFillTx/>
                <a:latin typeface="Arial" panose="020B0604020202020204" pitchFamily="34" charset="0"/>
                <a:ea typeface="+mn-ea"/>
                <a:cs typeface="+mn-cs"/>
              </a:rPr>
              <a:t>Theo </a:t>
            </a: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NGUYỄN VIỆT BẮC</a:t>
            </a:r>
          </a:p>
        </p:txBody>
      </p:sp>
    </p:spTree>
    <p:extLst>
      <p:ext uri="{BB962C8B-B14F-4D97-AF65-F5344CB8AC3E}">
        <p14:creationId xmlns:p14="http://schemas.microsoft.com/office/powerpoint/2010/main" val="3563674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179298" y="2053883"/>
            <a:ext cx="6682155" cy="1569660"/>
          </a:xfrm>
          <a:prstGeom prst="rect">
            <a:avLst/>
          </a:prstGeom>
          <a:noFill/>
        </p:spPr>
        <p:txBody>
          <a:bodyPr wrap="square" rtlCol="0">
            <a:spAutoFit/>
          </a:bodyPr>
          <a:lstStyle/>
          <a:p>
            <a:r>
              <a:rPr lang="en-US" sz="9600" b="1" dirty="0" err="1" smtClean="0">
                <a:solidFill>
                  <a:srgbClr val="C00000"/>
                </a:solidFill>
                <a:latin typeface="UTM Wedding K&amp;T" panose="02040603050506020204" pitchFamily="18" charset="0"/>
              </a:rPr>
              <a:t>Tìm</a:t>
            </a:r>
            <a:r>
              <a:rPr lang="en-US" sz="9600" b="1" dirty="0" smtClean="0">
                <a:solidFill>
                  <a:srgbClr val="C00000"/>
                </a:solidFill>
                <a:latin typeface="UTM Wedding K&amp;T" panose="02040603050506020204" pitchFamily="18" charset="0"/>
              </a:rPr>
              <a:t> </a:t>
            </a:r>
            <a:r>
              <a:rPr lang="en-US" sz="9600" b="1" dirty="0" err="1" smtClean="0">
                <a:solidFill>
                  <a:srgbClr val="C00000"/>
                </a:solidFill>
                <a:latin typeface="UTM Wedding K&amp;T" panose="02040603050506020204" pitchFamily="18" charset="0"/>
              </a:rPr>
              <a:t>hiểu</a:t>
            </a:r>
            <a:r>
              <a:rPr lang="en-US" sz="9600" b="1" dirty="0" smtClean="0">
                <a:solidFill>
                  <a:srgbClr val="C00000"/>
                </a:solidFill>
                <a:latin typeface="UTM Wedding K&amp;T" panose="02040603050506020204" pitchFamily="18" charset="0"/>
              </a:rPr>
              <a:t> </a:t>
            </a:r>
            <a:r>
              <a:rPr lang="en-US" sz="9600" b="1" dirty="0" err="1" smtClean="0">
                <a:solidFill>
                  <a:srgbClr val="C00000"/>
                </a:solidFill>
                <a:latin typeface="UTM Wedding K&amp;T" panose="02040603050506020204" pitchFamily="18" charset="0"/>
              </a:rPr>
              <a:t>bài</a:t>
            </a:r>
            <a:endParaRPr lang="en-US" sz="9600" b="1" dirty="0">
              <a:solidFill>
                <a:srgbClr val="C00000"/>
              </a:solidFill>
              <a:latin typeface="UTM Wedding K&amp;T" panose="02040603050506020204" pitchFamily="18" charset="0"/>
            </a:endParaRPr>
          </a:p>
        </p:txBody>
      </p:sp>
    </p:spTree>
    <p:extLst>
      <p:ext uri="{BB962C8B-B14F-4D97-AF65-F5344CB8AC3E}">
        <p14:creationId xmlns:p14="http://schemas.microsoft.com/office/powerpoint/2010/main" val="1974470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4786533" y="5334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u="sng" dirty="0" err="1">
                <a:latin typeface="Times New Roman" panose="02020603050405020304" pitchFamily="18" charset="0"/>
              </a:rPr>
              <a:t>Tập</a:t>
            </a:r>
            <a:r>
              <a:rPr lang="en-US" altLang="en-US" sz="3200" b="1" u="sng" dirty="0">
                <a:latin typeface="Times New Roman" panose="02020603050405020304" pitchFamily="18" charset="0"/>
              </a:rPr>
              <a:t> </a:t>
            </a:r>
            <a:r>
              <a:rPr lang="en-US" altLang="en-US" sz="3200" b="1" u="sng" dirty="0" err="1">
                <a:latin typeface="Times New Roman" panose="02020603050405020304" pitchFamily="18" charset="0"/>
              </a:rPr>
              <a:t>đọc</a:t>
            </a:r>
            <a:endParaRPr lang="en-US" altLang="en-US" sz="3200" b="1" u="sng" dirty="0">
              <a:latin typeface="Times New Roman" panose="02020603050405020304" pitchFamily="18" charset="0"/>
            </a:endParaRPr>
          </a:p>
        </p:txBody>
      </p:sp>
      <p:sp>
        <p:nvSpPr>
          <p:cNvPr id="6" name="TextBox 5"/>
          <p:cNvSpPr txBox="1"/>
          <p:nvPr/>
        </p:nvSpPr>
        <p:spPr>
          <a:xfrm>
            <a:off x="4614204" y="1053112"/>
            <a:ext cx="2402058" cy="646331"/>
          </a:xfrm>
          <a:prstGeom prst="rect">
            <a:avLst/>
          </a:prstGeom>
          <a:noFill/>
        </p:spPr>
        <p:txBody>
          <a:bodyPr wrap="square" rtlCol="0">
            <a:spAutoFit/>
          </a:bodyPr>
          <a:lstStyle/>
          <a:p>
            <a:r>
              <a:rPr lang="en-US" sz="3600" b="1" dirty="0" err="1" smtClean="0">
                <a:solidFill>
                  <a:srgbClr val="C00000"/>
                </a:solidFill>
                <a:latin typeface="Times New Roman" panose="02020603050405020304" pitchFamily="18" charset="0"/>
                <a:cs typeface="Times New Roman" panose="02020603050405020304" pitchFamily="18" charset="0"/>
              </a:rPr>
              <a:t>Ông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ngoại</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94586" y="1457327"/>
            <a:ext cx="5697414" cy="584775"/>
          </a:xfrm>
          <a:prstGeom prst="rect">
            <a:avLst/>
          </a:prstGeom>
          <a:noFill/>
        </p:spPr>
        <p:txBody>
          <a:bodyPr wrap="square">
            <a:spAutoFit/>
          </a:bodyPr>
          <a:lstStyle/>
          <a:p>
            <a:pPr eaLnBrk="1" hangingPunct="1">
              <a:defRPr/>
            </a:pPr>
            <a:r>
              <a:rPr lang="en-US" sz="3200" dirty="0" smtClean="0">
                <a:solidFill>
                  <a:srgbClr val="000066"/>
                </a:solidFill>
                <a:latin typeface="Times New Roman" panose="02020603050405020304" pitchFamily="18" charset="0"/>
                <a:cs typeface="Times New Roman" panose="02020603050405020304" pitchFamily="18" charset="0"/>
              </a:rPr>
              <a:t>~ </a:t>
            </a:r>
            <a:r>
              <a:rPr lang="en-US" sz="2400" dirty="0" smtClean="0">
                <a:solidFill>
                  <a:srgbClr val="000066"/>
                </a:solidFill>
                <a:latin typeface="Times New Roman" panose="02020603050405020304" pitchFamily="18" charset="0"/>
                <a:cs typeface="Times New Roman" panose="02020603050405020304" pitchFamily="18" charset="0"/>
              </a:rPr>
              <a:t>Theo </a:t>
            </a:r>
            <a:r>
              <a:rPr lang="en-US" sz="2400" dirty="0" err="1">
                <a:solidFill>
                  <a:srgbClr val="000066"/>
                </a:solidFill>
                <a:latin typeface="Times New Roman" panose="02020603050405020304" pitchFamily="18" charset="0"/>
                <a:cs typeface="Times New Roman" panose="02020603050405020304" pitchFamily="18" charset="0"/>
              </a:rPr>
              <a:t>Nguyễn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smtClean="0">
                <a:solidFill>
                  <a:srgbClr val="000066"/>
                </a:solidFill>
                <a:latin typeface="Times New Roman" panose="02020603050405020304" pitchFamily="18" charset="0"/>
                <a:cs typeface="Times New Roman" panose="02020603050405020304" pitchFamily="18" charset="0"/>
              </a:rPr>
              <a:t>Việt</a:t>
            </a:r>
            <a:r>
              <a:rPr lang="en-US" sz="2400" dirty="0" smtClean="0">
                <a:solidFill>
                  <a:srgbClr val="000066"/>
                </a:solidFill>
                <a:latin typeface="Times New Roman" panose="02020603050405020304" pitchFamily="18" charset="0"/>
                <a:cs typeface="Times New Roman" panose="02020603050405020304" pitchFamily="18" charset="0"/>
              </a:rPr>
              <a:t> </a:t>
            </a:r>
            <a:r>
              <a:rPr lang="en-US" sz="2400" dirty="0" err="1" smtClean="0">
                <a:solidFill>
                  <a:srgbClr val="000066"/>
                </a:solidFill>
                <a:latin typeface="Times New Roman" panose="02020603050405020304" pitchFamily="18" charset="0"/>
                <a:cs typeface="Times New Roman" panose="02020603050405020304" pitchFamily="18" charset="0"/>
              </a:rPr>
              <a:t>Bắc</a:t>
            </a:r>
            <a:r>
              <a:rPr lang="en-US" sz="2400" dirty="0" smtClean="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p:txBody>
      </p:sp>
      <p:sp>
        <p:nvSpPr>
          <p:cNvPr id="8" name="AutoShape 7"/>
          <p:cNvSpPr>
            <a:spLocks noChangeArrowheads="1"/>
          </p:cNvSpPr>
          <p:nvPr/>
        </p:nvSpPr>
        <p:spPr bwMode="gray">
          <a:xfrm>
            <a:off x="-1" y="1787940"/>
            <a:ext cx="2194561" cy="569912"/>
          </a:xfrm>
          <a:prstGeom prst="roundRect">
            <a:avLst>
              <a:gd name="adj" fmla="val 10889"/>
            </a:avLst>
          </a:prstGeom>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800" b="1" dirty="0" err="1" smtClean="0">
                <a:solidFill>
                  <a:srgbClr val="140476"/>
                </a:solidFill>
                <a:latin typeface="Times New Roman" panose="02020603050405020304" pitchFamily="18" charset="0"/>
              </a:rPr>
              <a:t>Tìm</a:t>
            </a:r>
            <a:r>
              <a:rPr lang="en-US" altLang="en-US" sz="2800" b="1" dirty="0" smtClean="0">
                <a:solidFill>
                  <a:srgbClr val="140476"/>
                </a:solidFill>
                <a:latin typeface="Times New Roman" panose="02020603050405020304" pitchFamily="18" charset="0"/>
              </a:rPr>
              <a:t> </a:t>
            </a:r>
            <a:r>
              <a:rPr lang="en-US" altLang="en-US" sz="2800" b="1" dirty="0" err="1" smtClean="0">
                <a:solidFill>
                  <a:srgbClr val="140476"/>
                </a:solidFill>
                <a:latin typeface="Times New Roman" panose="02020603050405020304" pitchFamily="18" charset="0"/>
              </a:rPr>
              <a:t>hiểu</a:t>
            </a:r>
            <a:r>
              <a:rPr lang="en-US" altLang="en-US" sz="2800" b="1" dirty="0" smtClean="0">
                <a:solidFill>
                  <a:srgbClr val="140476"/>
                </a:solidFill>
                <a:latin typeface="Times New Roman" panose="02020603050405020304" pitchFamily="18" charset="0"/>
              </a:rPr>
              <a:t> </a:t>
            </a:r>
            <a:r>
              <a:rPr lang="en-US" altLang="en-US" sz="2800" b="1" dirty="0" err="1" smtClean="0">
                <a:solidFill>
                  <a:srgbClr val="140476"/>
                </a:solidFill>
                <a:latin typeface="Times New Roman" panose="02020603050405020304" pitchFamily="18" charset="0"/>
              </a:rPr>
              <a:t>bài</a:t>
            </a:r>
            <a:r>
              <a:rPr lang="en-US" altLang="en-US" sz="2800" b="1" dirty="0" smtClean="0">
                <a:solidFill>
                  <a:srgbClr val="140476"/>
                </a:solidFill>
                <a:latin typeface="Times New Roman" panose="02020603050405020304" pitchFamily="18" charset="0"/>
              </a:rPr>
              <a:t>:</a:t>
            </a:r>
            <a:endParaRPr lang="en-US" altLang="en-US" sz="2800" b="1" dirty="0">
              <a:solidFill>
                <a:srgbClr val="140476"/>
              </a:solidFill>
              <a:latin typeface="Times New Roman" panose="02020603050405020304" pitchFamily="18" charset="0"/>
            </a:endParaRPr>
          </a:p>
        </p:txBody>
      </p:sp>
      <p:sp>
        <p:nvSpPr>
          <p:cNvPr id="10" name="TextBox 9"/>
          <p:cNvSpPr txBox="1"/>
          <p:nvPr/>
        </p:nvSpPr>
        <p:spPr>
          <a:xfrm>
            <a:off x="-1" y="2474604"/>
            <a:ext cx="7383431" cy="646331"/>
          </a:xfrm>
          <a:prstGeom prst="rect">
            <a:avLst/>
          </a:prstGeom>
          <a:noFill/>
        </p:spPr>
        <p:txBody>
          <a:bodyPr wrap="none" rtlCol="0">
            <a:spAutoFit/>
          </a:bodyPr>
          <a:lstStyle/>
          <a:p>
            <a:r>
              <a:rPr lang="en-US" sz="3600" b="1" i="1" dirty="0" smtClean="0">
                <a:solidFill>
                  <a:srgbClr val="0070C0"/>
                </a:solidFill>
                <a:latin typeface="Times New Roman" panose="02020603050405020304" pitchFamily="18" charset="0"/>
                <a:cs typeface="Times New Roman" panose="02020603050405020304" pitchFamily="18" charset="0"/>
              </a:rPr>
              <a:t>1.  </a:t>
            </a:r>
            <a:r>
              <a:rPr lang="en-US" sz="3600" b="1" i="1" dirty="0" err="1" smtClean="0">
                <a:solidFill>
                  <a:srgbClr val="0070C0"/>
                </a:solidFill>
                <a:latin typeface="Times New Roman" panose="02020603050405020304" pitchFamily="18" charset="0"/>
                <a:cs typeface="Times New Roman" panose="02020603050405020304" pitchFamily="18" charset="0"/>
              </a:rPr>
              <a:t>Thành</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phố</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sắp</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vào</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thu</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có</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gì</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đẹp</a:t>
            </a:r>
            <a:r>
              <a:rPr lang="en-US" sz="3600" b="1" i="1" dirty="0" smtClean="0">
                <a:solidFill>
                  <a:srgbClr val="0070C0"/>
                </a:solidFill>
                <a:latin typeface="Times New Roman" panose="02020603050405020304" pitchFamily="18" charset="0"/>
                <a:cs typeface="Times New Roman" panose="02020603050405020304" pitchFamily="18" charset="0"/>
              </a:rPr>
              <a:t>?</a:t>
            </a:r>
            <a:endParaRPr lang="en-US" sz="3600" b="1" i="1"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43838" y="3133013"/>
            <a:ext cx="11823666"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dịu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song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lặng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ngọn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hè</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phố</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7051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4">
            <a:extLst>
              <a:ext uri="{FF2B5EF4-FFF2-40B4-BE49-F238E27FC236}">
                <a16:creationId xmlns:a16="http://schemas.microsoft.com/office/drawing/2014/main" id="{327F3326-03F8-44F7-AD6D-74D1F25A14DB}"/>
              </a:ext>
            </a:extLst>
          </p:cNvPr>
          <p:cNvSpPr txBox="1">
            <a:spLocks noChangeArrowheads="1"/>
          </p:cNvSpPr>
          <p:nvPr/>
        </p:nvSpPr>
        <p:spPr bwMode="auto">
          <a:xfrm>
            <a:off x="1330547" y="484547"/>
            <a:ext cx="108614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mát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dịu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xanh</a:t>
            </a:r>
            <a:r>
              <a:rPr lang="en-US" altLang="en-US" sz="4000" b="1" dirty="0">
                <a:latin typeface="Times New Roman" panose="02020603050405020304" pitchFamily="18" charset="0"/>
                <a:cs typeface="Times New Roman" panose="02020603050405020304" pitchFamily="18" charset="0"/>
              </a:rPr>
              <a:t>. </a:t>
            </a:r>
          </a:p>
        </p:txBody>
      </p:sp>
      <p:pic>
        <p:nvPicPr>
          <p:cNvPr id="15" name="Picture 1">
            <a:extLst>
              <a:ext uri="{FF2B5EF4-FFF2-40B4-BE49-F238E27FC236}">
                <a16:creationId xmlns:a16="http://schemas.microsoft.com/office/drawing/2014/main" id="{DDB2ABF9-3BFB-4697-9780-2268894A7D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067" y="1352914"/>
            <a:ext cx="5667523" cy="42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925986ED-88A3-44B7-B14E-D8E47BF78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122" y="1364887"/>
            <a:ext cx="6252878" cy="422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9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0C840096-B0E4-4695-8656-E5FB9F6D9A1B}"/>
              </a:ext>
            </a:extLst>
          </p:cNvPr>
          <p:cNvSpPr txBox="1">
            <a:spLocks noChangeArrowheads="1"/>
          </p:cNvSpPr>
          <p:nvPr/>
        </p:nvSpPr>
        <p:spPr bwMode="auto">
          <a:xfrm>
            <a:off x="266700" y="250540"/>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smtClean="0">
                <a:solidFill>
                  <a:srgbClr val="3333FF"/>
                </a:solidFill>
                <a:latin typeface="Times New Roman" panose="02020603050405020304" pitchFamily="18" charset="0"/>
                <a:cs typeface="Times New Roman" panose="02020603050405020304" pitchFamily="18" charset="0"/>
              </a:rPr>
              <a:t>2. Ông </a:t>
            </a:r>
            <a:r>
              <a:rPr lang="en-US" altLang="en-US" sz="4000" b="1" dirty="0" err="1">
                <a:solidFill>
                  <a:srgbClr val="3333FF"/>
                </a:solidFill>
                <a:latin typeface="Times New Roman" panose="02020603050405020304" pitchFamily="18" charset="0"/>
                <a:cs typeface="Times New Roman" panose="02020603050405020304" pitchFamily="18" charset="0"/>
              </a:rPr>
              <a:t>ngoại</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giúp</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bạn</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nhỏ</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chuẩn</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bị</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đi</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học</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thế</a:t>
            </a:r>
            <a:r>
              <a:rPr lang="en-US" altLang="en-US" sz="4000" b="1" dirty="0">
                <a:solidFill>
                  <a:srgbClr val="3333FF"/>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nào</a:t>
            </a:r>
            <a:r>
              <a:rPr lang="en-US" altLang="en-US" sz="4000" b="1" dirty="0">
                <a:solidFill>
                  <a:srgbClr val="3333FF"/>
                </a:solidFill>
                <a:latin typeface="Times New Roman" panose="02020603050405020304" pitchFamily="18" charset="0"/>
                <a:cs typeface="Times New Roman" panose="02020603050405020304" pitchFamily="18" charset="0"/>
              </a:rPr>
              <a:t>?</a:t>
            </a:r>
          </a:p>
        </p:txBody>
      </p:sp>
      <p:sp>
        <p:nvSpPr>
          <p:cNvPr id="7" name="TextBox 4">
            <a:extLst>
              <a:ext uri="{FF2B5EF4-FFF2-40B4-BE49-F238E27FC236}">
                <a16:creationId xmlns:a16="http://schemas.microsoft.com/office/drawing/2014/main" id="{EF3F4048-C040-4FD9-9D1B-822183670D97}"/>
              </a:ext>
            </a:extLst>
          </p:cNvPr>
          <p:cNvSpPr txBox="1">
            <a:spLocks noChangeArrowheads="1"/>
          </p:cNvSpPr>
          <p:nvPr/>
        </p:nvSpPr>
        <p:spPr bwMode="auto">
          <a:xfrm>
            <a:off x="374110" y="1068231"/>
            <a:ext cx="1165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dirty="0" err="1">
                <a:latin typeface="Times New Roman" panose="02020603050405020304" pitchFamily="18" charset="0"/>
                <a:cs typeface="Times New Roman" panose="02020603050405020304" pitchFamily="18" charset="0"/>
              </a:rPr>
              <a:t>Mua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vở</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chọn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bút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bọc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vở</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dán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nhãn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mực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dạy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đầu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tiên</a:t>
            </a:r>
            <a:r>
              <a:rPr lang="en-US" altLang="en-US" sz="4000" b="1" dirty="0">
                <a:latin typeface="Times New Roman" panose="02020603050405020304" pitchFamily="18" charset="0"/>
                <a:cs typeface="Times New Roman" panose="02020603050405020304" pitchFamily="18" charset="0"/>
              </a:rPr>
              <a:t>.</a:t>
            </a:r>
          </a:p>
        </p:txBody>
      </p:sp>
      <p:pic>
        <p:nvPicPr>
          <p:cNvPr id="8" name="Picture 1">
            <a:extLst>
              <a:ext uri="{FF2B5EF4-FFF2-40B4-BE49-F238E27FC236}">
                <a16:creationId xmlns:a16="http://schemas.microsoft.com/office/drawing/2014/main" id="{8969E9F0-277F-4CC2-8218-B965B103F2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91" y="2910515"/>
            <a:ext cx="6331997" cy="28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9773D3A-0F31-42F8-AACE-4F97587B4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522" y="2832432"/>
            <a:ext cx="5860003" cy="298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0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3626"/>
            <a:ext cx="5340571" cy="5340571"/>
          </a:xfrm>
          <a:prstGeom prst="rect">
            <a:avLst/>
          </a:prstGeom>
        </p:spPr>
      </p:pic>
      <p:pic>
        <p:nvPicPr>
          <p:cNvPr id="205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579" y="243626"/>
            <a:ext cx="5498250" cy="53607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41690" y="5795493"/>
            <a:ext cx="5460642" cy="86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FF0000"/>
                </a:solidFill>
                <a:latin typeface="Times New Roman" panose="02020603050405020304" pitchFamily="18" charset="0"/>
                <a:cs typeface="Times New Roman" panose="02020603050405020304" pitchFamily="18" charset="0"/>
              </a:rPr>
              <a:t>Pha</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mực</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27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47D832-948C-4453-A425-D8CA3DA83D87}"/>
              </a:ext>
            </a:extLst>
          </p:cNvPr>
          <p:cNvSpPr txBox="1">
            <a:spLocks noChangeArrowheads="1"/>
          </p:cNvSpPr>
          <p:nvPr/>
        </p:nvSpPr>
        <p:spPr bwMode="auto">
          <a:xfrm>
            <a:off x="390525" y="275215"/>
            <a:ext cx="114442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smtClean="0">
                <a:solidFill>
                  <a:srgbClr val="3333FF"/>
                </a:solidFill>
                <a:latin typeface="Times New Roman" panose="02020603050405020304" pitchFamily="18" charset="0"/>
                <a:cs typeface="Times New Roman" panose="02020603050405020304" pitchFamily="18" charset="0"/>
              </a:rPr>
              <a:t>3. Tì</a:t>
            </a:r>
            <a:r>
              <a:rPr lang="vi-VN" altLang="en-US" sz="4000" b="1" smtClean="0">
                <a:solidFill>
                  <a:srgbClr val="3333FF"/>
                </a:solidFill>
                <a:latin typeface="Times New Roman" panose="02020603050405020304" pitchFamily="18" charset="0"/>
                <a:cs typeface="Times New Roman" panose="02020603050405020304" pitchFamily="18" charset="0"/>
              </a:rPr>
              <a:t>m </a:t>
            </a:r>
            <a:r>
              <a:rPr lang="vi-VN" altLang="en-US" sz="4000" b="1" dirty="0" err="1">
                <a:solidFill>
                  <a:srgbClr val="3333FF"/>
                </a:solidFill>
                <a:latin typeface="Times New Roman" panose="02020603050405020304" pitchFamily="18" charset="0"/>
                <a:cs typeface="Times New Roman" panose="02020603050405020304" pitchFamily="18" charset="0"/>
              </a:rPr>
              <a:t>một</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hình</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ảnh</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đẹp</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mà</a:t>
            </a:r>
            <a:r>
              <a:rPr lang="vi-VN" altLang="en-US" sz="4000" b="1" dirty="0">
                <a:solidFill>
                  <a:srgbClr val="3333FF"/>
                </a:solidFill>
                <a:latin typeface="Times New Roman" panose="02020603050405020304" pitchFamily="18" charset="0"/>
                <a:cs typeface="Times New Roman" panose="02020603050405020304" pitchFamily="18" charset="0"/>
              </a:rPr>
              <a:t> em </a:t>
            </a:r>
            <a:r>
              <a:rPr lang="vi-VN" altLang="en-US" sz="4000" b="1" dirty="0" err="1">
                <a:solidFill>
                  <a:srgbClr val="3333FF"/>
                </a:solidFill>
                <a:latin typeface="Times New Roman" panose="02020603050405020304" pitchFamily="18" charset="0"/>
                <a:cs typeface="Times New Roman" panose="02020603050405020304" pitchFamily="18" charset="0"/>
              </a:rPr>
              <a:t>thích</a:t>
            </a:r>
            <a:r>
              <a:rPr lang="vi-VN" altLang="en-US" sz="4000" b="1" dirty="0">
                <a:solidFill>
                  <a:srgbClr val="3333FF"/>
                </a:solidFill>
                <a:latin typeface="Times New Roman" panose="02020603050405020304" pitchFamily="18" charset="0"/>
                <a:cs typeface="Times New Roman" panose="02020603050405020304" pitchFamily="18" charset="0"/>
              </a:rPr>
              <a:t> trong </a:t>
            </a:r>
            <a:r>
              <a:rPr lang="vi-VN" altLang="en-US" sz="4000" b="1" dirty="0" err="1">
                <a:solidFill>
                  <a:srgbClr val="3333FF"/>
                </a:solidFill>
                <a:latin typeface="Times New Roman" panose="02020603050405020304" pitchFamily="18" charset="0"/>
                <a:cs typeface="Times New Roman" panose="02020603050405020304" pitchFamily="18" charset="0"/>
              </a:rPr>
              <a:t>đoạn</a:t>
            </a:r>
            <a:r>
              <a:rPr lang="vi-VN" altLang="en-US" sz="4000" b="1" dirty="0">
                <a:solidFill>
                  <a:srgbClr val="3333FF"/>
                </a:solidFill>
                <a:latin typeface="Times New Roman" panose="02020603050405020304" pitchFamily="18" charset="0"/>
                <a:cs typeface="Times New Roman" panose="02020603050405020304" pitchFamily="18" charset="0"/>
              </a:rPr>
              <a:t> ông </a:t>
            </a:r>
            <a:r>
              <a:rPr lang="vi-VN" altLang="en-US" sz="4000" b="1" dirty="0" err="1">
                <a:solidFill>
                  <a:srgbClr val="3333FF"/>
                </a:solidFill>
                <a:latin typeface="Times New Roman" panose="02020603050405020304" pitchFamily="18" charset="0"/>
                <a:cs typeface="Times New Roman" panose="02020603050405020304" pitchFamily="18" charset="0"/>
              </a:rPr>
              <a:t>dẫn</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cháu</a:t>
            </a:r>
            <a:r>
              <a:rPr lang="vi-VN" altLang="en-US" sz="4000" b="1" dirty="0">
                <a:solidFill>
                  <a:srgbClr val="3333FF"/>
                </a:solidFill>
                <a:latin typeface="Times New Roman" panose="02020603050405020304" pitchFamily="18" charset="0"/>
                <a:cs typeface="Times New Roman" panose="02020603050405020304" pitchFamily="18" charset="0"/>
              </a:rPr>
              <a:t> </a:t>
            </a:r>
            <a:r>
              <a:rPr lang="vi-VN" altLang="en-US" sz="4000" b="1" dirty="0" err="1">
                <a:solidFill>
                  <a:srgbClr val="3333FF"/>
                </a:solidFill>
                <a:latin typeface="Times New Roman" panose="02020603050405020304" pitchFamily="18" charset="0"/>
                <a:cs typeface="Times New Roman" panose="02020603050405020304" pitchFamily="18" charset="0"/>
              </a:rPr>
              <a:t>đến</a:t>
            </a:r>
            <a:r>
              <a:rPr lang="vi-VN" altLang="en-US" sz="4000" b="1" dirty="0">
                <a:solidFill>
                  <a:srgbClr val="3333FF"/>
                </a:solidFill>
                <a:latin typeface="Times New Roman" panose="02020603050405020304" pitchFamily="18" charset="0"/>
                <a:cs typeface="Times New Roman" panose="02020603050405020304" pitchFamily="18" charset="0"/>
              </a:rPr>
              <a:t> thăm </a:t>
            </a:r>
            <a:r>
              <a:rPr lang="vi-VN" altLang="en-US" sz="4000" b="1" dirty="0" err="1">
                <a:solidFill>
                  <a:srgbClr val="3333FF"/>
                </a:solidFill>
                <a:latin typeface="Times New Roman" panose="02020603050405020304" pitchFamily="18" charset="0"/>
                <a:cs typeface="Times New Roman" panose="02020603050405020304" pitchFamily="18" charset="0"/>
              </a:rPr>
              <a:t>trường</a:t>
            </a:r>
            <a:r>
              <a:rPr lang="vi-VN" altLang="en-US" sz="4000" b="1" dirty="0">
                <a:solidFill>
                  <a:srgbClr val="3333FF"/>
                </a:solidFill>
                <a:latin typeface="Times New Roman" panose="02020603050405020304" pitchFamily="18" charset="0"/>
                <a:cs typeface="Times New Roman" panose="02020603050405020304" pitchFamily="18" charset="0"/>
              </a:rPr>
              <a:t>? </a:t>
            </a:r>
            <a:endParaRPr lang="en-US" altLang="en-US" sz="4000" b="1" dirty="0">
              <a:solidFill>
                <a:srgbClr val="3333FF"/>
              </a:solidFill>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DA0A5F37-D9CA-4984-B2EE-792466228131}"/>
              </a:ext>
            </a:extLst>
          </p:cNvPr>
          <p:cNvSpPr txBox="1">
            <a:spLocks noChangeArrowheads="1"/>
          </p:cNvSpPr>
          <p:nvPr/>
        </p:nvSpPr>
        <p:spPr bwMode="auto">
          <a:xfrm>
            <a:off x="390524" y="1649983"/>
            <a:ext cx="118014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sz="4000" b="1" smtClean="0">
                <a:latin typeface="Times New Roman" panose="02020603050405020304" pitchFamily="18" charset="0"/>
                <a:cs typeface="Times New Roman" panose="02020603050405020304" pitchFamily="18" charset="0"/>
              </a:rPr>
              <a:t>- Ông </a:t>
            </a:r>
            <a:r>
              <a:rPr lang="en-US" sz="4000" b="1">
                <a:latin typeface="Times New Roman" panose="02020603050405020304" pitchFamily="18" charset="0"/>
                <a:cs typeface="Times New Roman" panose="02020603050405020304" pitchFamily="18" charset="0"/>
              </a:rPr>
              <a:t>chậm rãi nhấn từng nhịp chân trên chiếc xe đạp cũ, đèo bạn nhỏ tới trường</a:t>
            </a:r>
            <a:r>
              <a:rPr lang="en-US" sz="4000" b="1" smtClean="0">
                <a:latin typeface="Times New Roman" panose="02020603050405020304" pitchFamily="18" charset="0"/>
                <a:cs typeface="Times New Roman" panose="02020603050405020304" pitchFamily="18" charset="0"/>
              </a:rPr>
              <a:t>.</a:t>
            </a:r>
          </a:p>
          <a:p>
            <a:pPr>
              <a:lnSpc>
                <a:spcPct val="100000"/>
              </a:lnSpc>
              <a:spcBef>
                <a:spcPct val="0"/>
              </a:spcBef>
              <a:buNone/>
            </a:pPr>
            <a:r>
              <a:rPr lang="en-US" sz="4000" b="1" smtClean="0">
                <a:latin typeface="Times New Roman" panose="02020603050405020304" pitchFamily="18" charset="0"/>
                <a:cs typeface="Times New Roman" panose="02020603050405020304" pitchFamily="18" charset="0"/>
              </a:rPr>
              <a:t>- Ông </a:t>
            </a:r>
            <a:r>
              <a:rPr lang="en-US" sz="4000" b="1">
                <a:latin typeface="Times New Roman" panose="02020603050405020304" pitchFamily="18" charset="0"/>
                <a:cs typeface="Times New Roman" panose="02020603050405020304" pitchFamily="18" charset="0"/>
              </a:rPr>
              <a:t>dẫn bạn nhỏ lang thang khắp các căn lớp trống trong cái vắng lặng của ngôi trường cuối hè</a:t>
            </a:r>
            <a:r>
              <a:rPr lang="en-US" sz="4000" b="1" smtClean="0">
                <a:latin typeface="Times New Roman" panose="02020603050405020304" pitchFamily="18" charset="0"/>
                <a:cs typeface="Times New Roman" panose="02020603050405020304" pitchFamily="18" charset="0"/>
              </a:rPr>
              <a:t>.</a:t>
            </a:r>
            <a:endParaRPr lang="en-US" altLang="en-US" sz="4000" b="1" smtClean="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4000" b="1" smtClean="0">
                <a:latin typeface="Times New Roman" panose="02020603050405020304" pitchFamily="18" charset="0"/>
                <a:cs typeface="Times New Roman" panose="02020603050405020304" pitchFamily="18" charset="0"/>
              </a:rPr>
              <a:t>- Ông</a:t>
            </a:r>
            <a:r>
              <a:rPr lang="en-US" sz="4000" b="1">
                <a:latin typeface="Times New Roman" panose="02020603050405020304" pitchFamily="18" charset="0"/>
                <a:cs typeface="Times New Roman" panose="02020603050405020304" pitchFamily="18" charset="0"/>
              </a:rPr>
              <a:t> nhấc bổng bạn nhỏ trên tay,</a:t>
            </a:r>
            <a:r>
              <a:rPr lang="vi-VN" altLang="en-US" sz="4000" b="1" smtClean="0">
                <a:latin typeface="Times New Roman" panose="02020603050405020304" pitchFamily="18" charset="0"/>
                <a:cs typeface="Times New Roman" panose="02020603050405020304" pitchFamily="18" charset="0"/>
              </a:rPr>
              <a:t> </a:t>
            </a:r>
            <a:r>
              <a:rPr lang="vi-VN" altLang="en-US" sz="4000" b="1">
                <a:latin typeface="Times New Roman" panose="02020603050405020304" pitchFamily="18" charset="0"/>
                <a:cs typeface="Times New Roman" panose="02020603050405020304" pitchFamily="18" charset="0"/>
              </a:rPr>
              <a:t>cho </a:t>
            </a:r>
            <a:r>
              <a:rPr lang="en-US" altLang="en-US" sz="4000" b="1" smtClean="0">
                <a:latin typeface="Times New Roman" panose="02020603050405020304" pitchFamily="18" charset="0"/>
                <a:cs typeface="Times New Roman" panose="02020603050405020304" pitchFamily="18" charset="0"/>
              </a:rPr>
              <a:t>bạn</a:t>
            </a:r>
            <a:r>
              <a:rPr lang="vi-VN" altLang="en-US" sz="4000" b="1" smtClean="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gõ</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thử</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vào</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mặt</a:t>
            </a:r>
            <a:r>
              <a:rPr lang="vi-VN" altLang="en-US" sz="4000" b="1" dirty="0">
                <a:latin typeface="Times New Roman" panose="02020603050405020304" pitchFamily="18" charset="0"/>
                <a:cs typeface="Times New Roman" panose="02020603050405020304" pitchFamily="18" charset="0"/>
              </a:rPr>
              <a:t> da loang </a:t>
            </a:r>
            <a:r>
              <a:rPr lang="vi-VN" altLang="en-US" sz="4000" b="1" dirty="0" err="1">
                <a:latin typeface="Times New Roman" panose="02020603050405020304" pitchFamily="18" charset="0"/>
                <a:cs typeface="Times New Roman" panose="02020603050405020304" pitchFamily="18" charset="0"/>
              </a:rPr>
              <a:t>lổ</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của</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chiếc</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trống</a:t>
            </a:r>
            <a:r>
              <a:rPr lang="vi-VN" altLang="en-US" sz="4000" b="1" dirty="0">
                <a:latin typeface="Times New Roman" panose="02020603050405020304" pitchFamily="18" charset="0"/>
                <a:cs typeface="Times New Roman" panose="02020603050405020304" pitchFamily="18" charset="0"/>
              </a:rPr>
              <a:t> </a:t>
            </a:r>
            <a:r>
              <a:rPr lang="vi-VN" altLang="en-US" sz="4000" b="1" err="1">
                <a:latin typeface="Times New Roman" panose="02020603050405020304" pitchFamily="18" charset="0"/>
                <a:cs typeface="Times New Roman" panose="02020603050405020304" pitchFamily="18" charset="0"/>
              </a:rPr>
              <a:t>trường</a:t>
            </a:r>
            <a:r>
              <a:rPr lang="vi-VN" altLang="en-US" sz="4000" b="1" smtClean="0">
                <a:latin typeface="Times New Roman" panose="02020603050405020304" pitchFamily="18" charset="0"/>
                <a:cs typeface="Times New Roman" panose="02020603050405020304" pitchFamily="18" charset="0"/>
              </a:rPr>
              <a:t>,</a:t>
            </a:r>
            <a:r>
              <a:rPr lang="en-US" altLang="en-US" sz="4000" b="1" smtClean="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nghe tiếng trống trường đầu </a:t>
            </a:r>
            <a:r>
              <a:rPr lang="en-US" sz="4000" b="1" smtClean="0">
                <a:latin typeface="Times New Roman" panose="02020603050405020304" pitchFamily="18" charset="0"/>
                <a:cs typeface="Times New Roman" panose="02020603050405020304" pitchFamily="18" charset="0"/>
              </a:rPr>
              <a:t>tiên.</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6948"/>
            <a:ext cx="12192000" cy="7054948"/>
          </a:xfrm>
        </p:spPr>
      </p:pic>
    </p:spTree>
    <p:extLst>
      <p:ext uri="{BB962C8B-B14F-4D97-AF65-F5344CB8AC3E}">
        <p14:creationId xmlns:p14="http://schemas.microsoft.com/office/powerpoint/2010/main" val="233055610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280D1FE7-EE39-4F5B-9280-5CB025E7D4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1673"/>
            <a:ext cx="5649913" cy="662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AD6CFDE0-7CC7-4CB2-9149-D9C7B111B2CE}"/>
              </a:ext>
            </a:extLst>
          </p:cNvPr>
          <p:cNvPicPr>
            <a:picLocks noChangeAspect="1"/>
          </p:cNvPicPr>
          <p:nvPr/>
        </p:nvPicPr>
        <p:blipFill>
          <a:blip r:embed="rId3">
            <a:extLst>
              <a:ext uri="{28A0092B-C50C-407E-A947-70E740481C1C}">
                <a14:useLocalDpi xmlns:a14="http://schemas.microsoft.com/office/drawing/2010/main" val="0"/>
              </a:ext>
            </a:extLst>
          </a:blip>
          <a:srcRect l="26666" t="29259" r="4443" b="8888"/>
          <a:stretch>
            <a:fillRect/>
          </a:stretch>
        </p:blipFill>
        <p:spPr bwMode="auto">
          <a:xfrm>
            <a:off x="6096000" y="228382"/>
            <a:ext cx="5649913" cy="66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5CDEEBD-00D0-423C-8766-96A5B6137F8B}"/>
              </a:ext>
            </a:extLst>
          </p:cNvPr>
          <p:cNvSpPr txBox="1">
            <a:spLocks noChangeArrowheads="1"/>
          </p:cNvSpPr>
          <p:nvPr/>
        </p:nvSpPr>
        <p:spPr bwMode="auto">
          <a:xfrm>
            <a:off x="314325" y="271606"/>
            <a:ext cx="1211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smtClean="0">
                <a:solidFill>
                  <a:srgbClr val="0070C0"/>
                </a:solidFill>
                <a:latin typeface="Times New Roman" panose="02020603050405020304" pitchFamily="18" charset="0"/>
                <a:cs typeface="Times New Roman" panose="02020603050405020304" pitchFamily="18" charset="0"/>
              </a:rPr>
              <a:t>4. Vì</a:t>
            </a:r>
            <a:r>
              <a:rPr lang="vi-VN" altLang="en-US" sz="3600" b="1" smtClean="0">
                <a:solidFill>
                  <a:srgbClr val="0070C0"/>
                </a:solidFill>
                <a:latin typeface="Times New Roman" panose="02020603050405020304" pitchFamily="18" charset="0"/>
                <a:cs typeface="Times New Roman" panose="02020603050405020304" pitchFamily="18" charset="0"/>
              </a:rPr>
              <a:t> </a:t>
            </a:r>
            <a:r>
              <a:rPr lang="vi-VN" altLang="en-US" sz="3600" b="1" dirty="0">
                <a:solidFill>
                  <a:srgbClr val="0070C0"/>
                </a:solidFill>
                <a:latin typeface="Times New Roman" panose="02020603050405020304" pitchFamily="18" charset="0"/>
                <a:cs typeface="Times New Roman" panose="02020603050405020304" pitchFamily="18" charset="0"/>
              </a:rPr>
              <a:t>sao </a:t>
            </a:r>
            <a:r>
              <a:rPr lang="vi-VN" altLang="en-US" sz="3600" b="1" dirty="0" err="1">
                <a:solidFill>
                  <a:srgbClr val="0070C0"/>
                </a:solidFill>
                <a:latin typeface="Times New Roman" panose="02020603050405020304" pitchFamily="18" charset="0"/>
                <a:cs typeface="Times New Roman" panose="02020603050405020304" pitchFamily="18" charset="0"/>
              </a:rPr>
              <a:t>bạn</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nhỏ</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gọi</a:t>
            </a:r>
            <a:r>
              <a:rPr lang="vi-VN" altLang="en-US" sz="3600" b="1" dirty="0">
                <a:solidFill>
                  <a:srgbClr val="0070C0"/>
                </a:solidFill>
                <a:latin typeface="Times New Roman" panose="02020603050405020304" pitchFamily="18" charset="0"/>
                <a:cs typeface="Times New Roman" panose="02020603050405020304" pitchFamily="18" charset="0"/>
              </a:rPr>
              <a:t> ông </a:t>
            </a:r>
            <a:r>
              <a:rPr lang="vi-VN" altLang="en-US" sz="3600" b="1" dirty="0" err="1">
                <a:solidFill>
                  <a:srgbClr val="0070C0"/>
                </a:solidFill>
                <a:latin typeface="Times New Roman" panose="02020603050405020304" pitchFamily="18" charset="0"/>
                <a:cs typeface="Times New Roman" panose="02020603050405020304" pitchFamily="18" charset="0"/>
              </a:rPr>
              <a:t>ngoại</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là</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người</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thầy</a:t>
            </a:r>
            <a:r>
              <a:rPr lang="vi-VN" altLang="en-US" sz="3600" b="1" dirty="0">
                <a:solidFill>
                  <a:srgbClr val="0070C0"/>
                </a:solidFill>
                <a:latin typeface="Times New Roman" panose="02020603050405020304" pitchFamily="18" charset="0"/>
                <a:cs typeface="Times New Roman" panose="02020603050405020304" pitchFamily="18" charset="0"/>
              </a:rPr>
              <a:t> </a:t>
            </a:r>
            <a:r>
              <a:rPr lang="vi-VN" altLang="en-US" sz="3600" b="1" dirty="0" err="1">
                <a:solidFill>
                  <a:srgbClr val="0070C0"/>
                </a:solidFill>
                <a:latin typeface="Times New Roman" panose="02020603050405020304" pitchFamily="18" charset="0"/>
                <a:cs typeface="Times New Roman" panose="02020603050405020304" pitchFamily="18" charset="0"/>
              </a:rPr>
              <a:t>đầu</a:t>
            </a:r>
            <a:r>
              <a:rPr lang="vi-VN" altLang="en-US" sz="3600" b="1" dirty="0">
                <a:solidFill>
                  <a:srgbClr val="0070C0"/>
                </a:solidFill>
                <a:latin typeface="Times New Roman" panose="02020603050405020304" pitchFamily="18" charset="0"/>
                <a:cs typeface="Times New Roman" panose="02020603050405020304" pitchFamily="18" charset="0"/>
              </a:rPr>
              <a:t> tiên?</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0AF2034A-D318-47CF-A56E-266FB56C3A7A}"/>
              </a:ext>
            </a:extLst>
          </p:cNvPr>
          <p:cNvSpPr txBox="1">
            <a:spLocks noChangeArrowheads="1"/>
          </p:cNvSpPr>
          <p:nvPr/>
        </p:nvSpPr>
        <p:spPr bwMode="auto">
          <a:xfrm>
            <a:off x="376237" y="1221224"/>
            <a:ext cx="119919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Vì</a:t>
            </a:r>
            <a:r>
              <a:rPr lang="vi-VN" altLang="en-US" sz="4000" b="1" dirty="0">
                <a:latin typeface="Times New Roman" panose="02020603050405020304" pitchFamily="18" charset="0"/>
                <a:cs typeface="Times New Roman" panose="02020603050405020304" pitchFamily="18" charset="0"/>
              </a:rPr>
              <a:t> ông </a:t>
            </a:r>
            <a:r>
              <a:rPr lang="vi-VN" altLang="en-US" sz="4000" b="1" dirty="0" err="1">
                <a:latin typeface="Times New Roman" panose="02020603050405020304" pitchFamily="18" charset="0"/>
                <a:cs typeface="Times New Roman" panose="02020603050405020304" pitchFamily="18" charset="0"/>
              </a:rPr>
              <a:t>ngoại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là</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người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dạy</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bạn</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những</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chữ</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cái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đầu</a:t>
            </a:r>
            <a:r>
              <a:rPr lang="vi-VN" altLang="en-US" sz="4000" b="1" dirty="0">
                <a:latin typeface="Times New Roman" panose="02020603050405020304" pitchFamily="18" charset="0"/>
                <a:cs typeface="Times New Roman" panose="02020603050405020304" pitchFamily="18" charset="0"/>
              </a:rPr>
              <a:t> tiên, </a:t>
            </a:r>
            <a:r>
              <a:rPr lang="vi-VN" altLang="en-US" sz="4000" b="1" dirty="0" err="1">
                <a:latin typeface="Times New Roman" panose="02020603050405020304" pitchFamily="18" charset="0"/>
                <a:cs typeface="Times New Roman" panose="02020603050405020304" pitchFamily="18" charset="0"/>
              </a:rPr>
              <a:t>người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dẫn</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bạn</a:t>
            </a:r>
            <a:r>
              <a:rPr lang="vi-VN" altLang="en-US" sz="4000" b="1" dirty="0">
                <a:latin typeface="Times New Roman" panose="02020603050405020304" pitchFamily="18" charset="0"/>
                <a:cs typeface="Times New Roman" panose="02020603050405020304" pitchFamily="18" charset="0"/>
              </a:rPr>
              <a:t> </a:t>
            </a:r>
            <a:r>
              <a:rPr lang="vi-VN" altLang="en-US" sz="4000" b="1" err="1">
                <a:latin typeface="Times New Roman" panose="02020603050405020304" pitchFamily="18" charset="0"/>
                <a:cs typeface="Times New Roman" panose="02020603050405020304" pitchFamily="18" charset="0"/>
              </a:rPr>
              <a:t>đến</a:t>
            </a:r>
            <a:r>
              <a:rPr lang="vi-VN" altLang="en-US" sz="4000" b="1">
                <a:latin typeface="Times New Roman" panose="02020603050405020304" pitchFamily="18" charset="0"/>
                <a:cs typeface="Times New Roman" panose="02020603050405020304" pitchFamily="18" charset="0"/>
              </a:rPr>
              <a:t> </a:t>
            </a:r>
            <a:r>
              <a:rPr lang="vi-VN" altLang="en-US" sz="4000" b="1" smtClean="0">
                <a:latin typeface="Times New Roman" panose="02020603050405020304" pitchFamily="18" charset="0"/>
                <a:cs typeface="Times New Roman" panose="02020603050405020304" pitchFamily="18" charset="0"/>
              </a:rPr>
              <a:t>trườn</a:t>
            </a:r>
            <a:r>
              <a:rPr lang="en-US" altLang="en-US" sz="4000" b="1" smtClean="0">
                <a:latin typeface="Times New Roman" panose="02020603050405020304" pitchFamily="18" charset="0"/>
                <a:cs typeface="Times New Roman" panose="02020603050405020304" pitchFamily="18" charset="0"/>
              </a:rPr>
              <a:t>g, </a:t>
            </a:r>
            <a:r>
              <a:rPr lang="en-US" altLang="en-US" sz="4000" b="1">
                <a:latin typeface="Times New Roman" panose="02020603050405020304" pitchFamily="18" charset="0"/>
                <a:cs typeface="Times New Roman" panose="02020603050405020304" pitchFamily="18" charset="0"/>
              </a:rPr>
              <a:t>ô</a:t>
            </a:r>
            <a:r>
              <a:rPr lang="en-US" sz="4000" b="1" smtClean="0">
                <a:latin typeface="Times New Roman" panose="02020603050405020304" pitchFamily="18" charset="0"/>
                <a:cs typeface="Times New Roman" panose="02020603050405020304" pitchFamily="18" charset="0"/>
              </a:rPr>
              <a:t>ng </a:t>
            </a:r>
            <a:r>
              <a:rPr lang="en-US" sz="4000" b="1">
                <a:latin typeface="Times New Roman" panose="02020603050405020304" pitchFamily="18" charset="0"/>
                <a:cs typeface="Times New Roman" panose="02020603050405020304" pitchFamily="18" charset="0"/>
              </a:rPr>
              <a:t>nhấc bổng bạn trên tay, cho bạn gõ thử vào chiếc trống trường, nghe tiếng trống trường đầu tiên.</a:t>
            </a:r>
          </a:p>
          <a:p>
            <a:pPr>
              <a:lnSpc>
                <a:spcPct val="100000"/>
              </a:lnSpc>
              <a:spcBef>
                <a:spcPct val="0"/>
              </a:spcBef>
              <a:buFontTx/>
              <a:buNone/>
            </a:pPr>
            <a:r>
              <a:rPr lang="vi-VN" altLang="en-US" sz="4000" b="1" smtClean="0">
                <a:latin typeface="Times New Roman" panose="02020603050405020304" pitchFamily="18" charset="0"/>
                <a:cs typeface="Times New Roman" panose="02020603050405020304" pitchFamily="18" charset="0"/>
              </a:rPr>
              <a:t> </a:t>
            </a:r>
            <a:endParaRPr lang="vi-VN" altLang="en-US" sz="4000" b="1" dirty="0">
              <a:latin typeface="Times New Roman" panose="02020603050405020304" pitchFamily="18" charset="0"/>
              <a:cs typeface="Times New Roman" panose="02020603050405020304" pitchFamily="18" charset="0"/>
            </a:endParaRPr>
          </a:p>
        </p:txBody>
      </p:sp>
      <p:sp>
        <p:nvSpPr>
          <p:cNvPr id="12" name="TextBox 4">
            <a:extLst>
              <a:ext uri="{FF2B5EF4-FFF2-40B4-BE49-F238E27FC236}">
                <a16:creationId xmlns:a16="http://schemas.microsoft.com/office/drawing/2014/main" id="{8473DC78-0F03-4C28-83EC-39024B5C083E}"/>
              </a:ext>
            </a:extLst>
          </p:cNvPr>
          <p:cNvSpPr txBox="1">
            <a:spLocks noChangeArrowheads="1"/>
          </p:cNvSpPr>
          <p:nvPr/>
        </p:nvSpPr>
        <p:spPr bwMode="auto">
          <a:xfrm>
            <a:off x="376237" y="3887577"/>
            <a:ext cx="12115799"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Tình</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cảm</a:t>
            </a:r>
            <a:r>
              <a:rPr lang="vi-VN" altLang="en-US" sz="4000" b="1" dirty="0">
                <a:latin typeface="Times New Roman" panose="02020603050405020304" pitchFamily="18" charset="0"/>
                <a:cs typeface="Times New Roman" panose="02020603050405020304" pitchFamily="18" charset="0"/>
              </a:rPr>
              <a:t> ông </a:t>
            </a:r>
            <a:r>
              <a:rPr lang="vi-VN" altLang="en-US" sz="4000" b="1" dirty="0" err="1">
                <a:latin typeface="Times New Roman" panose="02020603050405020304" pitchFamily="18" charset="0"/>
                <a:cs typeface="Times New Roman" panose="02020603050405020304" pitchFamily="18" charset="0"/>
              </a:rPr>
              <a:t>cháu</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rất</a:t>
            </a:r>
            <a:r>
              <a:rPr lang="vi-VN" altLang="en-US" sz="4000" b="1" dirty="0">
                <a:latin typeface="Times New Roman" panose="02020603050405020304" pitchFamily="18" charset="0"/>
                <a:cs typeface="Times New Roman" panose="02020603050405020304" pitchFamily="18" charset="0"/>
              </a:rPr>
              <a:t> sâu </a:t>
            </a:r>
            <a:r>
              <a:rPr lang="vi-VN" altLang="en-US" sz="4000" b="1" dirty="0" err="1">
                <a:latin typeface="Times New Roman" panose="02020603050405020304" pitchFamily="18" charset="0"/>
                <a:cs typeface="Times New Roman" panose="02020603050405020304" pitchFamily="18" charset="0"/>
              </a:rPr>
              <a:t>nặng</a:t>
            </a:r>
            <a:r>
              <a:rPr lang="vi-VN" altLang="en-US" sz="4000" b="1" dirty="0">
                <a:latin typeface="Times New Roman" panose="02020603050405020304" pitchFamily="18" charset="0"/>
                <a:cs typeface="Times New Roman" panose="02020603050405020304" pitchFamily="18" charset="0"/>
              </a:rPr>
              <a:t>. Ông </a:t>
            </a:r>
            <a:r>
              <a:rPr lang="vi-VN" altLang="en-US" sz="4000" b="1" dirty="0" err="1">
                <a:latin typeface="Times New Roman" panose="02020603050405020304" pitchFamily="18" charset="0"/>
                <a:cs typeface="Times New Roman" panose="02020603050405020304" pitchFamily="18" charset="0"/>
              </a:rPr>
              <a:t>hết</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lòng</a:t>
            </a:r>
            <a:r>
              <a:rPr lang="vi-VN" altLang="en-US" sz="4000" b="1" dirty="0">
                <a:latin typeface="Times New Roman" panose="02020603050405020304" pitchFamily="18" charset="0"/>
                <a:cs typeface="Times New Roman" panose="02020603050405020304" pitchFamily="18" charset="0"/>
              </a:rPr>
              <a:t> chăm lo cho </a:t>
            </a:r>
            <a:r>
              <a:rPr lang="vi-VN" altLang="en-US" sz="4000" b="1" dirty="0" err="1">
                <a:latin typeface="Times New Roman" panose="02020603050405020304" pitchFamily="18" charset="0"/>
                <a:cs typeface="Times New Roman" panose="02020603050405020304" pitchFamily="18" charset="0"/>
              </a:rPr>
              <a:t>cháu</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cháu</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mãi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mãi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biết</a:t>
            </a:r>
            <a:r>
              <a:rPr lang="vi-VN" altLang="en-US" sz="4000" b="1" dirty="0">
                <a:latin typeface="Times New Roman" panose="02020603050405020304" pitchFamily="18" charset="0"/>
                <a:cs typeface="Times New Roman" panose="02020603050405020304" pitchFamily="18" charset="0"/>
              </a:rPr>
              <a:t> ơn ông – </a:t>
            </a:r>
            <a:r>
              <a:rPr lang="vi-VN" altLang="en-US" sz="4000" b="1" dirty="0" err="1">
                <a:latin typeface="Times New Roman" panose="02020603050405020304" pitchFamily="18" charset="0"/>
                <a:cs typeface="Times New Roman" panose="02020603050405020304" pitchFamily="18" charset="0"/>
              </a:rPr>
              <a:t>người</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thầy</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đầu</a:t>
            </a:r>
            <a:r>
              <a:rPr lang="vi-VN" altLang="en-US" sz="4000" b="1" dirty="0">
                <a:latin typeface="Times New Roman" panose="02020603050405020304" pitchFamily="18" charset="0"/>
                <a:cs typeface="Times New Roman" panose="02020603050405020304" pitchFamily="18" charset="0"/>
              </a:rPr>
              <a:t> tiên </a:t>
            </a:r>
            <a:r>
              <a:rPr lang="vi-VN" altLang="en-US" sz="4000" b="1" dirty="0" err="1">
                <a:latin typeface="Times New Roman" panose="02020603050405020304" pitchFamily="18" charset="0"/>
                <a:cs typeface="Times New Roman" panose="02020603050405020304" pitchFamily="18" charset="0"/>
              </a:rPr>
              <a:t>của</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cháu</a:t>
            </a:r>
            <a:r>
              <a:rPr lang="vi-VN" altLang="en-US" sz="4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18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 name="Horizontal Scroll 12"/>
          <p:cNvSpPr/>
          <p:nvPr/>
        </p:nvSpPr>
        <p:spPr>
          <a:xfrm>
            <a:off x="806304" y="1671480"/>
            <a:ext cx="11024384" cy="445242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err="1" smtClean="0">
                <a:latin typeface="Times New Roman" panose="02020603050405020304" pitchFamily="18" charset="0"/>
                <a:cs typeface="Times New Roman" panose="02020603050405020304" pitchFamily="18" charset="0"/>
              </a:rPr>
              <a:t>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lòng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yêu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thương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chăm</a:t>
            </a:r>
            <a:r>
              <a:rPr lang="en-US" sz="4800" dirty="0" smtClean="0">
                <a:latin typeface="Times New Roman" panose="02020603050405020304" pitchFamily="18" charset="0"/>
                <a:cs typeface="Times New Roman" panose="02020603050405020304" pitchFamily="18" charset="0"/>
              </a:rPr>
              <a:t> lo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con </a:t>
            </a:r>
            <a:r>
              <a:rPr lang="en-US" sz="4800" dirty="0" err="1" smtClean="0">
                <a:latin typeface="Times New Roman" panose="02020603050405020304" pitchFamily="18" charset="0"/>
                <a:cs typeface="Times New Roman" panose="02020603050405020304" pitchFamily="18" charset="0"/>
              </a:rPr>
              <a:t>cháu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cháu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mãi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mãi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biết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ông</a:t>
            </a:r>
            <a:r>
              <a:rPr lang="en-US" sz="4800" dirty="0" smtClean="0">
                <a:latin typeface="Times New Roman" panose="02020603050405020304" pitchFamily="18" charset="0"/>
                <a:cs typeface="Times New Roman" panose="02020603050405020304" pitchFamily="18" charset="0"/>
              </a:rPr>
              <a:t> – </a:t>
            </a:r>
            <a:r>
              <a:rPr lang="en-US" sz="4800" dirty="0" err="1" smtClean="0">
                <a:latin typeface="Times New Roman" panose="02020603050405020304" pitchFamily="18" charset="0"/>
                <a:cs typeface="Times New Roman" panose="02020603050405020304" pitchFamily="18" charset="0"/>
              </a:rPr>
              <a:t>người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thầy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đầu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cháu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trước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ngưỡng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cửa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tiểu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học</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482976" y="712947"/>
            <a:ext cx="2803973" cy="830997"/>
          </a:xfrm>
          <a:prstGeom prst="rect">
            <a:avLst/>
          </a:prstGeom>
          <a:noFill/>
        </p:spPr>
        <p:txBody>
          <a:bodyPr wrap="none" rtlCol="0">
            <a:spAutoFit/>
          </a:bodyPr>
          <a:lstStyle/>
          <a:p>
            <a:r>
              <a:rPr lang="en-US" sz="4800" b="1"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a:t>
            </a:r>
            <a:endParaRPr lang="en-US" sz="4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56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8788" y="2096086"/>
            <a:ext cx="5202835" cy="1569660"/>
          </a:xfrm>
          <a:prstGeom prst="rect">
            <a:avLst/>
          </a:prstGeom>
          <a:noFill/>
        </p:spPr>
        <p:txBody>
          <a:bodyPr wrap="none" rtlCol="0">
            <a:spAutoFit/>
          </a:bodyPr>
          <a:lstStyle/>
          <a:p>
            <a:r>
              <a:rPr lang="en-US" sz="9600" b="1" dirty="0" err="1" smtClean="0">
                <a:solidFill>
                  <a:srgbClr val="C00000"/>
                </a:solidFill>
                <a:latin typeface="UTM Wedding K&amp;T" panose="02040603050506020204" pitchFamily="18" charset="0"/>
              </a:rPr>
              <a:t>Luyện</a:t>
            </a:r>
            <a:r>
              <a:rPr lang="en-US" sz="9600" b="1" dirty="0" smtClean="0">
                <a:solidFill>
                  <a:srgbClr val="C00000"/>
                </a:solidFill>
                <a:latin typeface="UTM Wedding K&amp;T" panose="02040603050506020204" pitchFamily="18" charset="0"/>
              </a:rPr>
              <a:t> </a:t>
            </a:r>
            <a:r>
              <a:rPr lang="en-US" sz="9600" b="1" dirty="0" err="1" smtClean="0">
                <a:solidFill>
                  <a:srgbClr val="C00000"/>
                </a:solidFill>
                <a:latin typeface="UTM Wedding K&amp;T" panose="02040603050506020204" pitchFamily="18" charset="0"/>
              </a:rPr>
              <a:t>đọc</a:t>
            </a:r>
            <a:r>
              <a:rPr lang="en-US" sz="9600" b="1" dirty="0" smtClean="0">
                <a:solidFill>
                  <a:srgbClr val="C00000"/>
                </a:solidFill>
                <a:latin typeface="UTM Wedding K&amp;T" panose="02040603050506020204" pitchFamily="18" charset="0"/>
              </a:rPr>
              <a:t> </a:t>
            </a:r>
            <a:r>
              <a:rPr lang="en-US" sz="9600" b="1" dirty="0" err="1" smtClean="0">
                <a:solidFill>
                  <a:srgbClr val="C00000"/>
                </a:solidFill>
                <a:latin typeface="UTM Wedding K&amp;T" panose="02040603050506020204" pitchFamily="18" charset="0"/>
              </a:rPr>
              <a:t>lại</a:t>
            </a:r>
            <a:endParaRPr lang="en-US" sz="9600" b="1" dirty="0">
              <a:solidFill>
                <a:srgbClr val="C00000"/>
              </a:solidFill>
              <a:latin typeface="UTM Wedding K&amp;T" panose="02040603050506020204" pitchFamily="18" charset="0"/>
            </a:endParaRPr>
          </a:p>
        </p:txBody>
      </p:sp>
    </p:spTree>
    <p:extLst>
      <p:ext uri="{BB962C8B-B14F-4D97-AF65-F5344CB8AC3E}">
        <p14:creationId xmlns:p14="http://schemas.microsoft.com/office/powerpoint/2010/main" val="1105566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84739" y="1270566"/>
            <a:ext cx="9959926" cy="3477875"/>
          </a:xfrm>
          <a:prstGeom prst="rect">
            <a:avLst/>
          </a:prstGeom>
          <a:noFill/>
        </p:spPr>
        <p:txBody>
          <a:bodyPr wrap="square" rtlCol="0">
            <a:spAutoFit/>
          </a:bodyPr>
          <a:lstStyle/>
          <a:p>
            <a:r>
              <a:rPr lang="en-US" sz="4400" smtClean="0">
                <a:solidFill>
                  <a:schemeClr val="bg1"/>
                </a:solidFill>
                <a:latin typeface="Times New Roman" panose="02020603050405020304" pitchFamily="18" charset="0"/>
                <a:cs typeface="Times New Roman" panose="02020603050405020304" pitchFamily="18" charset="0"/>
              </a:rPr>
              <a:t>	Thành </a:t>
            </a:r>
            <a:r>
              <a:rPr lang="en-US" sz="4400" dirty="0" err="1" smtClean="0">
                <a:solidFill>
                  <a:schemeClr val="bg1"/>
                </a:solidFill>
                <a:latin typeface="Times New Roman" panose="02020603050405020304" pitchFamily="18" charset="0"/>
                <a:cs typeface="Times New Roman" panose="02020603050405020304" pitchFamily="18" charset="0"/>
              </a:rPr>
              <a:t>phố</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sắp</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vào</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thu</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Những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cơn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gió</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nóng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mùa</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hè</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đã</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nhường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chỗ</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cho</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luồng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khí</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mát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dịu</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err="1" smtClean="0">
                <a:solidFill>
                  <a:schemeClr val="bg1"/>
                </a:solidFill>
                <a:latin typeface="Times New Roman" panose="02020603050405020304" pitchFamily="18" charset="0"/>
                <a:cs typeface="Times New Roman" panose="02020603050405020304" pitchFamily="18" charset="0"/>
              </a:rPr>
              <a:t>mỗi</a:t>
            </a:r>
            <a:r>
              <a:rPr lang="en-US" sz="4400" smtClean="0">
                <a:solidFill>
                  <a:schemeClr val="bg1"/>
                </a:solidFill>
                <a:latin typeface="Times New Roman" panose="02020603050405020304" pitchFamily="18" charset="0"/>
                <a:cs typeface="Times New Roman" panose="02020603050405020304" pitchFamily="18" charset="0"/>
              </a:rPr>
              <a:t> sáng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Trời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xanh</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ngắt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trên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cao</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xanh</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như</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dòng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sông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trong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trôi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lặng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lẽ</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giữa</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những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ngọn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cây</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hè</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phố</a:t>
            </a:r>
            <a:r>
              <a:rPr lang="en-US" sz="4400" dirty="0" smtClean="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584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2068" descr="2">
            <a:extLst>
              <a:ext uri="{FF2B5EF4-FFF2-40B4-BE49-F238E27FC236}">
                <a16:creationId xmlns:a16="http://schemas.microsoft.com/office/drawing/2014/main" id="{DFDE7D1A-BCA8-47B5-87A8-744BA87E5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35" y="1057276"/>
            <a:ext cx="11814347"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图片 2070" descr="4">
            <a:extLst>
              <a:ext uri="{FF2B5EF4-FFF2-40B4-BE49-F238E27FC236}">
                <a16:creationId xmlns:a16="http://schemas.microsoft.com/office/drawing/2014/main" id="{BCDFCDAC-0B93-4B2A-9DDC-24E3CA493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588122"/>
            <a:ext cx="11920942" cy="229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图片 2069" descr="3">
            <a:extLst>
              <a:ext uri="{FF2B5EF4-FFF2-40B4-BE49-F238E27FC236}">
                <a16:creationId xmlns:a16="http://schemas.microsoft.com/office/drawing/2014/main" id="{C8811091-2755-4A16-998A-D58F3E7DE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375" y="3725905"/>
            <a:ext cx="9186530" cy="225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FA90BDB-38D5-4CDB-B671-501AC07156AF}"/>
              </a:ext>
            </a:extLst>
          </p:cNvPr>
          <p:cNvSpPr/>
          <p:nvPr/>
        </p:nvSpPr>
        <p:spPr>
          <a:xfrm>
            <a:off x="-768382" y="1057276"/>
            <a:ext cx="13546044" cy="1546943"/>
          </a:xfrm>
          <a:prstGeom prst="rect">
            <a:avLst/>
          </a:prstGeom>
          <a:noFill/>
        </p:spPr>
        <p:txBody>
          <a:bodyPr lIns="145143" tIns="72571" rIns="145143" bIns="72571">
            <a:spAutoFit/>
          </a:bodyPr>
          <a:lstStyle/>
          <a:p>
            <a:pPr algn="ctr" eaLnBrk="1" hangingPunct="1">
              <a:defRPr/>
            </a:pP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Chào</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mừng</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các</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bạn</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đến</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với</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tiết</a:t>
            </a:r>
            <a:r>
              <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3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học</a:t>
            </a:r>
            <a:endParaRPr lang="en-US" sz="43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a:p>
            <a:pPr algn="ctr" eaLnBrk="1" hangingPunct="1">
              <a:defRPr/>
            </a:pPr>
            <a:r>
              <a:rPr lang="en-US" sz="48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Luyện</a:t>
            </a:r>
            <a:r>
              <a:rPr lang="en-US" sz="48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từ</a:t>
            </a:r>
            <a:r>
              <a:rPr lang="en-US" sz="48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và</a:t>
            </a:r>
            <a:r>
              <a:rPr lang="en-US" sz="48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câu</a:t>
            </a:r>
            <a:endParaRPr lang="en-US" sz="48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519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
          <p:cNvSpPr>
            <a:spLocks noGrp="1"/>
          </p:cNvSpPr>
          <p:nvPr>
            <p:ph type="title"/>
          </p:nvPr>
        </p:nvSpPr>
        <p:spPr>
          <a:xfrm>
            <a:off x="2164926" y="77681"/>
            <a:ext cx="8036267" cy="1193411"/>
          </a:xfrm>
          <a:prstGeom prst="ellipse">
            <a:avLst/>
          </a:prstGeom>
          <a:gradFill>
            <a:gsLst>
              <a:gs pos="0">
                <a:srgbClr val="009500"/>
              </a:gs>
              <a:gs pos="100000">
                <a:srgbClr val="A2E4A2"/>
              </a:gs>
            </a:gsLst>
            <a:lin ang="16200000" scaled="0"/>
          </a:gradFill>
          <a:ln w="9525" cap="flat" cmpd="sng">
            <a:solidFill>
              <a:srgbClr val="02820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45119" tIns="145119" rIns="145119" bIns="145119" anchor="ctr" anchorCtr="0">
            <a:noAutofit/>
          </a:bodyPr>
          <a:lstStyle/>
          <a:p>
            <a:r>
              <a:rPr lang="en-US" sz="4400" dirty="0">
                <a:latin typeface="Times New Roman" panose="02020603050405020304" pitchFamily="18" charset="0"/>
                <a:cs typeface="Times New Roman" panose="02020603050405020304" pitchFamily="18" charset="0"/>
              </a:rPr>
              <a:t>KIỂM TRA BÀI CŨ</a:t>
            </a:r>
            <a:endParaRPr sz="4400" dirty="0">
              <a:latin typeface="Times New Roman" panose="02020603050405020304" pitchFamily="18" charset="0"/>
              <a:cs typeface="Times New Roman" panose="02020603050405020304" pitchFamily="18" charset="0"/>
            </a:endParaRPr>
          </a:p>
        </p:txBody>
      </p:sp>
      <p:grpSp>
        <p:nvGrpSpPr>
          <p:cNvPr id="678" name="Google Shape;678;p2"/>
          <p:cNvGrpSpPr/>
          <p:nvPr/>
        </p:nvGrpSpPr>
        <p:grpSpPr>
          <a:xfrm>
            <a:off x="9863992" y="3268175"/>
            <a:ext cx="2328009" cy="3369376"/>
            <a:chOff x="6607309" y="1724000"/>
            <a:chExt cx="2252251" cy="2857111"/>
          </a:xfrm>
        </p:grpSpPr>
        <p:sp>
          <p:nvSpPr>
            <p:cNvPr id="679" name="Google Shape;679;p2"/>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0" name="Google Shape;680;p2"/>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1" name="Google Shape;681;p2"/>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2" name="Google Shape;682;p2"/>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3" name="Google Shape;683;p2"/>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4" name="Google Shape;684;p2"/>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5" name="Google Shape;685;p2"/>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6" name="Google Shape;686;p2"/>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7" name="Google Shape;687;p2"/>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8" name="Google Shape;688;p2"/>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689" name="Google Shape;689;p2"/>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grpSp>
      <p:sp>
        <p:nvSpPr>
          <p:cNvPr id="693" name="Google Shape;693;p2"/>
          <p:cNvSpPr txBox="1"/>
          <p:nvPr/>
        </p:nvSpPr>
        <p:spPr>
          <a:xfrm>
            <a:off x="2" y="1483124"/>
            <a:ext cx="11989554" cy="2131656"/>
          </a:xfrm>
          <a:prstGeom prst="rect">
            <a:avLst/>
          </a:prstGeom>
          <a:noFill/>
          <a:ln>
            <a:noFill/>
          </a:ln>
        </p:spPr>
        <p:txBody>
          <a:bodyPr spcFirstLastPara="1" wrap="square" lIns="145119" tIns="72540" rIns="145119" bIns="72540" anchor="t" anchorCtr="0">
            <a:spAutoFit/>
          </a:bodyPr>
          <a:lstStyle/>
          <a:p>
            <a:r>
              <a:rPr lang="en-US" sz="4300" dirty="0" err="1">
                <a:latin typeface="Times New Roman" panose="02020603050405020304" pitchFamily="18" charset="0"/>
                <a:cs typeface="Times New Roman" panose="02020603050405020304" pitchFamily="18" charset="0"/>
              </a:rPr>
              <a:t>Câu</a:t>
            </a:r>
            <a:r>
              <a:rPr lang="en-US" sz="4300" dirty="0">
                <a:latin typeface="Times New Roman" panose="02020603050405020304" pitchFamily="18" charset="0"/>
                <a:cs typeface="Times New Roman" panose="02020603050405020304" pitchFamily="18" charset="0"/>
              </a:rPr>
              <a:t> 1: </a:t>
            </a:r>
            <a:r>
              <a:rPr lang="vi-VN" sz="4300" dirty="0">
                <a:latin typeface="Times New Roman" panose="02020603050405020304" pitchFamily="18" charset="0"/>
                <a:cs typeface="Times New Roman" panose="02020603050405020304" pitchFamily="18" charset="0"/>
              </a:rPr>
              <a:t>Gạch 1 gạch dưới bộ phận trả lời câu hỏi </a:t>
            </a:r>
            <a:r>
              <a:rPr lang="vi-VN" sz="4300" i="1" dirty="0">
                <a:latin typeface="Times New Roman" panose="02020603050405020304" pitchFamily="18" charset="0"/>
                <a:cs typeface="Times New Roman" panose="02020603050405020304" pitchFamily="18" charset="0"/>
              </a:rPr>
              <a:t>Ai(cái gì, con gì)? </a:t>
            </a:r>
            <a:r>
              <a:rPr lang="vi-VN" sz="4300" dirty="0">
                <a:latin typeface="Times New Roman" panose="02020603050405020304" pitchFamily="18" charset="0"/>
                <a:cs typeface="Times New Roman" panose="02020603050405020304" pitchFamily="18" charset="0"/>
              </a:rPr>
              <a:t>và 2 gạch dưới bộ phận trả lời câu hỏi </a:t>
            </a:r>
            <a:r>
              <a:rPr lang="vi-VN" sz="4300" i="1" dirty="0">
                <a:latin typeface="Times New Roman" panose="02020603050405020304" pitchFamily="18" charset="0"/>
                <a:cs typeface="Times New Roman" panose="02020603050405020304" pitchFamily="18" charset="0"/>
              </a:rPr>
              <a:t>Là gì? </a:t>
            </a:r>
            <a:r>
              <a:rPr lang="en-US" sz="4300" i="1" dirty="0">
                <a:latin typeface="Times New Roman" panose="02020603050405020304" pitchFamily="18" charset="0"/>
                <a:cs typeface="Times New Roman" panose="02020603050405020304" pitchFamily="18" charset="0"/>
              </a:rPr>
              <a:t> </a:t>
            </a:r>
            <a:endParaRPr i="1" dirty="0">
              <a:solidFill>
                <a:schemeClr val="tx1"/>
              </a:solidFill>
              <a:latin typeface="Times New Roman" panose="02020603050405020304" pitchFamily="18" charset="0"/>
              <a:cs typeface="Times New Roman" panose="02020603050405020304" pitchFamily="18" charset="0"/>
            </a:endParaRPr>
          </a:p>
        </p:txBody>
      </p:sp>
      <p:sp>
        <p:nvSpPr>
          <p:cNvPr id="694" name="Google Shape;694;p2"/>
          <p:cNvSpPr txBox="1"/>
          <p:nvPr/>
        </p:nvSpPr>
        <p:spPr>
          <a:xfrm>
            <a:off x="29566" y="3407650"/>
            <a:ext cx="10720139" cy="731272"/>
          </a:xfrm>
          <a:prstGeom prst="rect">
            <a:avLst/>
          </a:prstGeom>
          <a:noFill/>
          <a:ln>
            <a:noFill/>
          </a:ln>
        </p:spPr>
        <p:txBody>
          <a:bodyPr spcFirstLastPara="1" wrap="square" lIns="145119" tIns="72540" rIns="145119" bIns="72540" anchor="t" anchorCtr="0">
            <a:spAutoFit/>
          </a:bodyPr>
          <a:lstStyle/>
          <a:p>
            <a:r>
              <a:rPr lang="vi-VN" sz="3800" dirty="0">
                <a:latin typeface="Times New Roman" panose="02020603050405020304" pitchFamily="18" charset="0"/>
                <a:cs typeface="Times New Roman" panose="02020603050405020304" pitchFamily="18" charset="0"/>
              </a:rPr>
              <a:t>a) Cún và Miu là bạn trong nhà của trẻ em. </a:t>
            </a:r>
            <a:endParaRPr sz="3800" dirty="0">
              <a:latin typeface="Times New Roman" panose="02020603050405020304" pitchFamily="18" charset="0"/>
              <a:cs typeface="Times New Roman" panose="02020603050405020304" pitchFamily="18" charset="0"/>
            </a:endParaRPr>
          </a:p>
        </p:txBody>
      </p:sp>
      <p:sp>
        <p:nvSpPr>
          <p:cNvPr id="27" name="Google Shape;694;p2"/>
          <p:cNvSpPr txBox="1"/>
          <p:nvPr/>
        </p:nvSpPr>
        <p:spPr>
          <a:xfrm>
            <a:off x="223981" y="4445847"/>
            <a:ext cx="10074537" cy="731272"/>
          </a:xfrm>
          <a:prstGeom prst="rect">
            <a:avLst/>
          </a:prstGeom>
          <a:noFill/>
          <a:ln>
            <a:noFill/>
          </a:ln>
        </p:spPr>
        <p:txBody>
          <a:bodyPr spcFirstLastPara="1" wrap="square" lIns="145119" tIns="72540" rIns="145119" bIns="72540" anchor="t" anchorCtr="0">
            <a:spAutoFit/>
          </a:bodyPr>
          <a:lstStyle/>
          <a:p>
            <a:r>
              <a:rPr lang="vi-VN" sz="3800" dirty="0">
                <a:latin typeface="Times New Roman" panose="02020603050405020304" pitchFamily="18" charset="0"/>
                <a:cs typeface="Times New Roman" panose="02020603050405020304" pitchFamily="18" charset="0"/>
              </a:rPr>
              <a:t>b) Đại bàng là dũng sĩ của rừng xanh. </a:t>
            </a:r>
            <a:endParaRPr sz="38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765848" y="4017811"/>
            <a:ext cx="2549502"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a:off x="3739590" y="4017811"/>
            <a:ext cx="6558928" cy="0"/>
          </a:xfrm>
          <a:prstGeom prst="line">
            <a:avLst/>
          </a:prstGeom>
          <a:ln w="19050"/>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a:off x="3739590" y="4103485"/>
            <a:ext cx="6558928" cy="0"/>
          </a:xfrm>
          <a:prstGeom prst="line">
            <a:avLst/>
          </a:prstGeom>
          <a:ln w="19050"/>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1048056" y="5057347"/>
            <a:ext cx="2233740" cy="7997"/>
          </a:xfrm>
          <a:prstGeom prst="line">
            <a:avLst/>
          </a:prstGeom>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a:off x="3413346" y="5052616"/>
            <a:ext cx="5968299" cy="0"/>
          </a:xfrm>
          <a:prstGeom prst="line">
            <a:avLst/>
          </a:prstGeom>
          <a:ln w="19050"/>
        </p:spPr>
        <p:style>
          <a:lnRef idx="3">
            <a:schemeClr val="accent4"/>
          </a:lnRef>
          <a:fillRef idx="0">
            <a:schemeClr val="accent4"/>
          </a:fillRef>
          <a:effectRef idx="2">
            <a:schemeClr val="accent4"/>
          </a:effectRef>
          <a:fontRef idx="minor">
            <a:schemeClr val="tx1"/>
          </a:fontRef>
        </p:style>
      </p:cxnSp>
      <p:cxnSp>
        <p:nvCxnSpPr>
          <p:cNvPr id="42" name="Straight Connector 41"/>
          <p:cNvCxnSpPr/>
          <p:nvPr/>
        </p:nvCxnSpPr>
        <p:spPr>
          <a:xfrm flipV="1">
            <a:off x="3413346" y="5157199"/>
            <a:ext cx="5968299" cy="8567"/>
          </a:xfrm>
          <a:prstGeom prst="line">
            <a:avLst/>
          </a:prstGeom>
          <a:ln w="190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6993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0"/>
      <p:bldP spid="694"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tải xuống (1)">
            <a:extLst>
              <a:ext uri="{FF2B5EF4-FFF2-40B4-BE49-F238E27FC236}">
                <a16:creationId xmlns:a16="http://schemas.microsoft.com/office/drawing/2014/main" id="{782A530B-2436-4D7A-8F34-DC2D2B3B6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 t="23584" r="-114" b="15596"/>
          <a:stretch>
            <a:fillRect/>
          </a:stretch>
        </p:blipFill>
        <p:spPr bwMode="auto">
          <a:xfrm>
            <a:off x="0" y="0"/>
            <a:ext cx="122110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6AE10110-FBF9-4A29-850A-2901A9EAB9F7}"/>
              </a:ext>
            </a:extLst>
          </p:cNvPr>
          <p:cNvSpPr txBox="1">
            <a:spLocks noChangeArrowheads="1"/>
          </p:cNvSpPr>
          <p:nvPr/>
        </p:nvSpPr>
        <p:spPr bwMode="auto">
          <a:xfrm>
            <a:off x="1310708" y="1314062"/>
            <a:ext cx="9148652" cy="74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143" tIns="72571" rIns="145143" bIns="72571">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88570" fontAlgn="base">
              <a:spcBef>
                <a:spcPct val="0"/>
              </a:spcBef>
              <a:spcAft>
                <a:spcPct val="0"/>
              </a:spcAft>
              <a:buNone/>
              <a:defRPr/>
            </a:pPr>
            <a:r>
              <a:rPr lang="en-US" altLang="en-US" sz="3900" u="sng" dirty="0" err="1" smtClean="0">
                <a:solidFill>
                  <a:srgbClr val="FFFFFF"/>
                </a:solidFill>
                <a:latin typeface="HP001 4 hàng" panose="020B0603050302020204" pitchFamily="34" charset="0"/>
                <a:cs typeface="Times New Roman" panose="02020603050405020304" pitchFamily="18" charset="0"/>
                <a:sym typeface="+mn-ea"/>
              </a:rPr>
              <a:t>Luyện</a:t>
            </a:r>
            <a:r>
              <a:rPr lang="en-US" altLang="en-US" sz="3900" u="sng" dirty="0" smtClean="0">
                <a:solidFill>
                  <a:srgbClr val="FFFFFF"/>
                </a:solidFill>
                <a:latin typeface="HP001 4 hàng" panose="020B0603050302020204" pitchFamily="34" charset="0"/>
                <a:cs typeface="Times New Roman" panose="02020603050405020304" pitchFamily="18" charset="0"/>
                <a:sym typeface="+mn-ea"/>
              </a:rPr>
              <a:t> </a:t>
            </a:r>
            <a:r>
              <a:rPr lang="en-US" altLang="en-US" sz="3900" u="sng" dirty="0" err="1">
                <a:solidFill>
                  <a:srgbClr val="FFFFFF"/>
                </a:solidFill>
                <a:latin typeface="HP001 4 hàng" panose="020B0603050302020204" pitchFamily="34" charset="0"/>
                <a:cs typeface="Times New Roman" panose="02020603050405020304" pitchFamily="18" charset="0"/>
                <a:sym typeface="+mn-ea"/>
              </a:rPr>
              <a:t>từ</a:t>
            </a:r>
            <a:r>
              <a:rPr lang="en-US" altLang="en-US" sz="3900" u="sng" dirty="0">
                <a:solidFill>
                  <a:srgbClr val="FFFFFF"/>
                </a:solidFill>
                <a:latin typeface="HP001 4 hàng" panose="020B0603050302020204" pitchFamily="34" charset="0"/>
                <a:cs typeface="Times New Roman" panose="02020603050405020304" pitchFamily="18" charset="0"/>
                <a:sym typeface="+mn-ea"/>
              </a:rPr>
              <a:t> </a:t>
            </a:r>
            <a:r>
              <a:rPr lang="en-US" altLang="en-US" sz="3900" u="sng" dirty="0" err="1">
                <a:solidFill>
                  <a:srgbClr val="FFFFFF"/>
                </a:solidFill>
                <a:latin typeface="HP001 4 hàng" panose="020B0603050302020204" pitchFamily="34" charset="0"/>
                <a:cs typeface="Times New Roman" panose="02020603050405020304" pitchFamily="18" charset="0"/>
                <a:sym typeface="+mn-ea"/>
              </a:rPr>
              <a:t>và</a:t>
            </a:r>
            <a:r>
              <a:rPr lang="en-US" altLang="en-US" sz="3900" u="sng" dirty="0">
                <a:solidFill>
                  <a:srgbClr val="FFFFFF"/>
                </a:solidFill>
                <a:latin typeface="HP001 4 hàng" panose="020B0603050302020204" pitchFamily="34" charset="0"/>
                <a:cs typeface="Times New Roman" panose="02020603050405020304" pitchFamily="18" charset="0"/>
                <a:sym typeface="+mn-ea"/>
              </a:rPr>
              <a:t> </a:t>
            </a:r>
            <a:r>
              <a:rPr lang="en-US" altLang="en-US" sz="3900" u="sng" dirty="0" err="1">
                <a:solidFill>
                  <a:srgbClr val="FFFFFF"/>
                </a:solidFill>
                <a:latin typeface="HP001 4 hàng" panose="020B0603050302020204" pitchFamily="34" charset="0"/>
                <a:cs typeface="Times New Roman" panose="02020603050405020304" pitchFamily="18" charset="0"/>
                <a:sym typeface="+mn-ea"/>
              </a:rPr>
              <a:t>câu</a:t>
            </a:r>
            <a:endParaRPr lang="en-US" altLang="en-US" sz="3900" u="sng" dirty="0">
              <a:solidFill>
                <a:srgbClr val="FFFFFF"/>
              </a:solidFill>
              <a:latin typeface="HP001 4 hàng" panose="020B060305030202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19BD4C3F-C656-4EB5-94B0-5883938EE347}"/>
              </a:ext>
            </a:extLst>
          </p:cNvPr>
          <p:cNvSpPr txBox="1"/>
          <p:nvPr/>
        </p:nvSpPr>
        <p:spPr>
          <a:xfrm>
            <a:off x="1622900" y="2371901"/>
            <a:ext cx="8707671" cy="1623887"/>
          </a:xfrm>
          <a:prstGeom prst="rect">
            <a:avLst/>
          </a:prstGeom>
          <a:noFill/>
        </p:spPr>
        <p:txBody>
          <a:bodyPr wrap="square" lIns="145143" tIns="72571" rIns="145143" bIns="72571">
            <a:spAutoFit/>
          </a:bodyPr>
          <a:lstStyle/>
          <a:p>
            <a:pPr algn="ctr" defTabSz="1088570" fontAlgn="base">
              <a:spcBef>
                <a:spcPct val="0"/>
              </a:spcBef>
              <a:spcAft>
                <a:spcPct val="0"/>
              </a:spcAft>
              <a:defRPr/>
            </a:pPr>
            <a:r>
              <a:rPr lang="en-US" sz="4800" b="1" dirty="0" err="1">
                <a:solidFill>
                  <a:srgbClr val="FFFFFF"/>
                </a:solidFill>
                <a:latin typeface="HP001 4 hàng" panose="020B0603050302020204" pitchFamily="34" charset="0"/>
                <a:cs typeface="Times New Roman" panose="02020603050405020304" pitchFamily="18" charset="0"/>
                <a:sym typeface="+mn-ea"/>
              </a:rPr>
              <a:t>Mở</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rộng</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vốn</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từ</a:t>
            </a:r>
            <a:r>
              <a:rPr lang="en-US" sz="4800" b="1" dirty="0">
                <a:solidFill>
                  <a:srgbClr val="FFFFFF"/>
                </a:solidFill>
                <a:latin typeface="HP001 4 hàng" panose="020B0603050302020204" pitchFamily="34" charset="0"/>
                <a:cs typeface="Times New Roman" panose="02020603050405020304" pitchFamily="18" charset="0"/>
                <a:sym typeface="+mn-ea"/>
              </a:rPr>
              <a:t>: Gia </a:t>
            </a:r>
            <a:r>
              <a:rPr lang="en-US" sz="4800" b="1" dirty="0" err="1">
                <a:solidFill>
                  <a:srgbClr val="FFFFFF"/>
                </a:solidFill>
                <a:latin typeface="HP001 4 hàng" panose="020B0603050302020204" pitchFamily="34" charset="0"/>
                <a:cs typeface="Times New Roman" panose="02020603050405020304" pitchFamily="18" charset="0"/>
                <a:sym typeface="+mn-ea"/>
              </a:rPr>
              <a:t>đình</a:t>
            </a:r>
            <a:r>
              <a:rPr lang="en-US" sz="4800" b="1" dirty="0">
                <a:solidFill>
                  <a:srgbClr val="FFFFFF"/>
                </a:solidFill>
                <a:latin typeface="HP001 4 hàng" panose="020B0603050302020204" pitchFamily="34" charset="0"/>
                <a:cs typeface="Times New Roman" panose="02020603050405020304" pitchFamily="18" charset="0"/>
                <a:sym typeface="+mn-ea"/>
              </a:rPr>
              <a:t>. </a:t>
            </a:r>
          </a:p>
          <a:p>
            <a:pPr algn="ctr" defTabSz="1088570" fontAlgn="base">
              <a:spcBef>
                <a:spcPct val="0"/>
              </a:spcBef>
              <a:spcAft>
                <a:spcPct val="0"/>
              </a:spcAft>
              <a:defRPr/>
            </a:pPr>
            <a:r>
              <a:rPr lang="en-US" sz="4800" b="1" dirty="0" err="1">
                <a:solidFill>
                  <a:srgbClr val="FFFFFF"/>
                </a:solidFill>
                <a:latin typeface="HP001 4 hàng" panose="020B0603050302020204" pitchFamily="34" charset="0"/>
                <a:cs typeface="Times New Roman" panose="02020603050405020304" pitchFamily="18" charset="0"/>
                <a:sym typeface="+mn-ea"/>
              </a:rPr>
              <a:t>Ôn</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tập</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câu</a:t>
            </a:r>
            <a:r>
              <a:rPr lang="en-US" sz="4800" b="1" dirty="0">
                <a:solidFill>
                  <a:srgbClr val="FFFFFF"/>
                </a:solidFill>
                <a:latin typeface="HP001 4 hàng" panose="020B0603050302020204" pitchFamily="34" charset="0"/>
                <a:cs typeface="Times New Roman" panose="02020603050405020304" pitchFamily="18" charset="0"/>
                <a:sym typeface="+mn-ea"/>
              </a:rPr>
              <a:t>: Ai </a:t>
            </a:r>
            <a:r>
              <a:rPr lang="en-US" sz="4800" b="1" dirty="0" err="1">
                <a:solidFill>
                  <a:srgbClr val="FFFFFF"/>
                </a:solidFill>
                <a:latin typeface="HP001 4 hàng" panose="020B0603050302020204" pitchFamily="34" charset="0"/>
                <a:cs typeface="Times New Roman" panose="02020603050405020304" pitchFamily="18" charset="0"/>
                <a:sym typeface="+mn-ea"/>
              </a:rPr>
              <a:t>là</a:t>
            </a:r>
            <a:r>
              <a:rPr lang="en-US" sz="4800" b="1" dirty="0">
                <a:solidFill>
                  <a:srgbClr val="FFFFFF"/>
                </a:solidFill>
                <a:latin typeface="HP001 4 hàng" panose="020B0603050302020204" pitchFamily="34" charset="0"/>
                <a:cs typeface="Times New Roman" panose="02020603050405020304" pitchFamily="18" charset="0"/>
                <a:sym typeface="+mn-ea"/>
              </a:rPr>
              <a:t> </a:t>
            </a:r>
            <a:r>
              <a:rPr lang="en-US" sz="4800" b="1" dirty="0" err="1">
                <a:solidFill>
                  <a:srgbClr val="FFFFFF"/>
                </a:solidFill>
                <a:latin typeface="HP001 4 hàng" panose="020B0603050302020204" pitchFamily="34" charset="0"/>
                <a:cs typeface="Times New Roman" panose="02020603050405020304" pitchFamily="18" charset="0"/>
                <a:sym typeface="+mn-ea"/>
              </a:rPr>
              <a:t>gì</a:t>
            </a:r>
            <a:r>
              <a:rPr lang="en-US" sz="4800" b="1" dirty="0">
                <a:solidFill>
                  <a:srgbClr val="FFFFFF"/>
                </a:solidFill>
                <a:latin typeface="HP001 4 hàng" panose="020B0603050302020204" pitchFamily="34" charset="0"/>
                <a:cs typeface="Times New Roman" panose="02020603050405020304" pitchFamily="18" charset="0"/>
                <a:sym typeface="+mn-ea"/>
              </a:rPr>
              <a:t>?</a:t>
            </a:r>
          </a:p>
        </p:txBody>
      </p:sp>
    </p:spTree>
    <p:extLst>
      <p:ext uri="{BB962C8B-B14F-4D97-AF65-F5344CB8AC3E}">
        <p14:creationId xmlns:p14="http://schemas.microsoft.com/office/powerpoint/2010/main" val="1302659099"/>
      </p:ext>
    </p:extLst>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a:extLst>
              <a:ext uri="{FF2B5EF4-FFF2-40B4-BE49-F238E27FC236}">
                <a16:creationId xmlns:a16="http://schemas.microsoft.com/office/drawing/2014/main" id="{81E65900-24AE-4AE3-BDAF-F413B3BB2F32}"/>
              </a:ext>
            </a:extLst>
          </p:cNvPr>
          <p:cNvSpPr txBox="1">
            <a:spLocks noChangeArrowheads="1"/>
          </p:cNvSpPr>
          <p:nvPr/>
        </p:nvSpPr>
        <p:spPr bwMode="auto">
          <a:xfrm>
            <a:off x="460547" y="814819"/>
            <a:ext cx="11328457" cy="434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143" tIns="72571" rIns="145143" bIns="7257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714"/>
              </a:spcAft>
              <a:buNone/>
            </a:pPr>
            <a:r>
              <a:rPr lang="en-US" altLang="en-US" sz="2900" b="1" dirty="0" err="1">
                <a:latin typeface="Times New Roman" panose="02020603050405020304" pitchFamily="18" charset="0"/>
                <a:cs typeface="Times New Roman" panose="02020603050405020304" pitchFamily="18" charset="0"/>
              </a:rPr>
              <a:t>Bài</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tập</a:t>
            </a:r>
            <a:r>
              <a:rPr lang="en-US" altLang="en-US" sz="2900" b="1" dirty="0">
                <a:latin typeface="Times New Roman" panose="02020603050405020304" pitchFamily="18" charset="0"/>
                <a:cs typeface="Times New Roman" panose="02020603050405020304" pitchFamily="18" charset="0"/>
              </a:rPr>
              <a:t> 1 : </a:t>
            </a:r>
            <a:r>
              <a:rPr lang="en-US" altLang="en-US" sz="2900" b="1" dirty="0" err="1">
                <a:latin typeface="Times New Roman" panose="02020603050405020304" pitchFamily="18" charset="0"/>
                <a:cs typeface="Times New Roman" panose="02020603050405020304" pitchFamily="18" charset="0"/>
              </a:rPr>
              <a:t>Tìm</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các</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từ</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ngữ</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chỉ</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gộp</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những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người</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trong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gia</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đình</a:t>
            </a:r>
            <a:r>
              <a:rPr lang="en-US" altLang="en-US" sz="2900" b="1" dirty="0">
                <a:latin typeface="Times New Roman" panose="02020603050405020304" pitchFamily="18" charset="0"/>
                <a:cs typeface="Times New Roman" panose="02020603050405020304" pitchFamily="18" charset="0"/>
              </a:rPr>
              <a:t>.</a:t>
            </a:r>
          </a:p>
          <a:p>
            <a:pPr>
              <a:spcBef>
                <a:spcPct val="0"/>
              </a:spcBef>
              <a:spcAft>
                <a:spcPts val="714"/>
              </a:spcAft>
              <a:buNone/>
            </a:pPr>
            <a:r>
              <a:rPr lang="en-US" altLang="en-US" sz="2900" b="1" dirty="0">
                <a:latin typeface="Times New Roman" panose="02020603050405020304" pitchFamily="18" charset="0"/>
                <a:cs typeface="Times New Roman" panose="02020603050405020304" pitchFamily="18" charset="0"/>
              </a:rPr>
              <a:t>M : </a:t>
            </a:r>
            <a:r>
              <a:rPr lang="en-US" altLang="en-US" sz="2900" b="1" dirty="0" err="1">
                <a:latin typeface="Times New Roman" panose="02020603050405020304" pitchFamily="18" charset="0"/>
                <a:cs typeface="Times New Roman" panose="02020603050405020304" pitchFamily="18" charset="0"/>
              </a:rPr>
              <a:t>ông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bà</a:t>
            </a:r>
            <a:r>
              <a:rPr lang="en-US" altLang="en-US" sz="2900" b="1" dirty="0">
                <a:latin typeface="Times New Roman" panose="02020603050405020304" pitchFamily="18" charset="0"/>
                <a:cs typeface="Times New Roman" panose="02020603050405020304" pitchFamily="18" charset="0"/>
              </a:rPr>
              <a:t> , </a:t>
            </a:r>
            <a:r>
              <a:rPr lang="en-US" altLang="en-US" sz="2900" b="1" dirty="0" err="1">
                <a:latin typeface="Times New Roman" panose="02020603050405020304" pitchFamily="18" charset="0"/>
                <a:cs typeface="Times New Roman" panose="02020603050405020304" pitchFamily="18" charset="0"/>
              </a:rPr>
              <a:t>chú</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cháu</a:t>
            </a:r>
            <a:r>
              <a:rPr lang="en-US" altLang="en-US" sz="2900" b="1" dirty="0">
                <a:latin typeface="Times New Roman" panose="02020603050405020304" pitchFamily="18" charset="0"/>
                <a:cs typeface="Times New Roman" panose="02020603050405020304" pitchFamily="18" charset="0"/>
              </a:rPr>
              <a:t>,…</a:t>
            </a:r>
          </a:p>
          <a:p>
            <a:pPr>
              <a:spcBef>
                <a:spcPct val="0"/>
              </a:spcBef>
              <a:spcAft>
                <a:spcPts val="714"/>
              </a:spcAft>
              <a:buNone/>
            </a:pP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Em</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hiểu</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thế</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nào</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là</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ông</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bà</a:t>
            </a:r>
            <a:r>
              <a:rPr lang="en-US" altLang="en-US" sz="2900" b="1" dirty="0">
                <a:solidFill>
                  <a:srgbClr val="FF0000"/>
                </a:solidFill>
                <a:latin typeface="Times New Roman" panose="02020603050405020304" pitchFamily="18" charset="0"/>
                <a:cs typeface="Times New Roman" panose="02020603050405020304" pitchFamily="18" charset="0"/>
              </a:rPr>
              <a:t>?</a:t>
            </a:r>
          </a:p>
          <a:p>
            <a:pPr>
              <a:spcBef>
                <a:spcPct val="0"/>
              </a:spcBef>
              <a:spcAft>
                <a:spcPts val="714"/>
              </a:spcAft>
              <a:buNone/>
            </a:pPr>
            <a:r>
              <a:rPr lang="en-US" altLang="en-US" sz="2900" b="1" dirty="0" err="1">
                <a:latin typeface="Times New Roman" panose="02020603050405020304" pitchFamily="18" charset="0"/>
                <a:cs typeface="Times New Roman" panose="02020603050405020304" pitchFamily="18" charset="0"/>
              </a:rPr>
              <a:t>Ông</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bà</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là</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từ</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chỉ</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cả</a:t>
            </a:r>
            <a:r>
              <a:rPr lang="en-US" altLang="en-US" sz="2900" b="1"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ông</a:t>
            </a:r>
            <a:r>
              <a:rPr lang="en-US" altLang="en-US" sz="2900" b="1" i="1" u="sng"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và</a:t>
            </a:r>
            <a:r>
              <a:rPr lang="en-US" altLang="en-US" sz="2900" b="1" i="1" u="sng"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bà</a:t>
            </a:r>
            <a:r>
              <a:rPr lang="en-US" altLang="en-US" sz="2900" b="1" i="1" u="sng" dirty="0">
                <a:latin typeface="Times New Roman" panose="02020603050405020304" pitchFamily="18" charset="0"/>
                <a:cs typeface="Times New Roman" panose="02020603050405020304" pitchFamily="18" charset="0"/>
              </a:rPr>
              <a:t>.</a:t>
            </a:r>
          </a:p>
          <a:p>
            <a:pPr>
              <a:spcBef>
                <a:spcPct val="0"/>
              </a:spcBef>
              <a:spcAft>
                <a:spcPts val="714"/>
              </a:spcAft>
              <a:buNone/>
            </a:pPr>
            <a:endParaRPr lang="en-US" altLang="en-US" sz="2900" b="1" dirty="0">
              <a:solidFill>
                <a:srgbClr val="0070C0"/>
              </a:solidFill>
              <a:latin typeface="Times New Roman" panose="02020603050405020304" pitchFamily="18" charset="0"/>
              <a:cs typeface="Times New Roman" panose="02020603050405020304" pitchFamily="18" charset="0"/>
            </a:endParaRPr>
          </a:p>
          <a:p>
            <a:pPr>
              <a:spcBef>
                <a:spcPct val="0"/>
              </a:spcBef>
              <a:spcAft>
                <a:spcPts val="714"/>
              </a:spcAft>
              <a:buNone/>
            </a:pPr>
            <a:endParaRPr lang="en-US" altLang="en-US" sz="2900" b="1" dirty="0">
              <a:solidFill>
                <a:srgbClr val="0070C0"/>
              </a:solidFill>
              <a:latin typeface="Times New Roman" panose="02020603050405020304" pitchFamily="18" charset="0"/>
              <a:cs typeface="Times New Roman" panose="02020603050405020304" pitchFamily="18" charset="0"/>
            </a:endParaRPr>
          </a:p>
          <a:p>
            <a:pPr>
              <a:spcBef>
                <a:spcPct val="0"/>
              </a:spcBef>
              <a:spcAft>
                <a:spcPts val="714"/>
              </a:spcAft>
              <a:buNone/>
            </a:pP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Em</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hiểu</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thế</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nào</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là</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chú</a:t>
            </a:r>
            <a:r>
              <a:rPr lang="en-US" altLang="en-US" sz="2900" b="1" dirty="0">
                <a:solidFill>
                  <a:srgbClr val="FF0000"/>
                </a:solidFill>
                <a:latin typeface="Times New Roman" panose="02020603050405020304" pitchFamily="18" charset="0"/>
                <a:cs typeface="Times New Roman" panose="02020603050405020304" pitchFamily="18" charset="0"/>
              </a:rPr>
              <a:t> </a:t>
            </a:r>
            <a:r>
              <a:rPr lang="en-US" altLang="en-US" sz="2900" b="1" dirty="0" err="1">
                <a:solidFill>
                  <a:srgbClr val="FF0000"/>
                </a:solidFill>
                <a:latin typeface="Times New Roman" panose="02020603050405020304" pitchFamily="18" charset="0"/>
                <a:cs typeface="Times New Roman" panose="02020603050405020304" pitchFamily="18" charset="0"/>
              </a:rPr>
              <a:t>cháu</a:t>
            </a:r>
            <a:r>
              <a:rPr lang="en-US" altLang="en-US" sz="2900" b="1" dirty="0">
                <a:solidFill>
                  <a:srgbClr val="FF0000"/>
                </a:solidFill>
                <a:latin typeface="Times New Roman" panose="02020603050405020304" pitchFamily="18" charset="0"/>
                <a:cs typeface="Times New Roman" panose="02020603050405020304" pitchFamily="18" charset="0"/>
              </a:rPr>
              <a:t>?</a:t>
            </a:r>
          </a:p>
          <a:p>
            <a:pPr>
              <a:spcBef>
                <a:spcPct val="0"/>
              </a:spcBef>
              <a:spcAft>
                <a:spcPts val="714"/>
              </a:spcAft>
              <a:buNone/>
            </a:pPr>
            <a:r>
              <a:rPr lang="en-US" altLang="en-US" sz="2900" b="1" dirty="0" err="1">
                <a:latin typeface="Times New Roman" panose="02020603050405020304" pitchFamily="18" charset="0"/>
                <a:cs typeface="Times New Roman" panose="02020603050405020304" pitchFamily="18" charset="0"/>
              </a:rPr>
              <a:t>Chú</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cháu</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là</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từ</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chỉ</a:t>
            </a:r>
            <a:r>
              <a:rPr lang="en-US" altLang="en-US" sz="2900" b="1" dirty="0">
                <a:latin typeface="Times New Roman" panose="02020603050405020304" pitchFamily="18" charset="0"/>
                <a:cs typeface="Times New Roman" panose="02020603050405020304" pitchFamily="18" charset="0"/>
              </a:rPr>
              <a:t> </a:t>
            </a:r>
            <a:r>
              <a:rPr lang="en-US" altLang="en-US" sz="2900" b="1" dirty="0" err="1">
                <a:latin typeface="Times New Roman" panose="02020603050405020304" pitchFamily="18" charset="0"/>
                <a:cs typeface="Times New Roman" panose="02020603050405020304" pitchFamily="18" charset="0"/>
              </a:rPr>
              <a:t>cả</a:t>
            </a:r>
            <a:r>
              <a:rPr lang="en-US" altLang="en-US" sz="2900" b="1"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chú</a:t>
            </a:r>
            <a:r>
              <a:rPr lang="en-US" altLang="en-US" sz="2900" b="1" i="1" u="sng"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và</a:t>
            </a:r>
            <a:r>
              <a:rPr lang="en-US" altLang="en-US" sz="2900" b="1" i="1" u="sng" dirty="0">
                <a:latin typeface="Times New Roman" panose="02020603050405020304" pitchFamily="18" charset="0"/>
                <a:cs typeface="Times New Roman" panose="02020603050405020304" pitchFamily="18" charset="0"/>
              </a:rPr>
              <a:t> </a:t>
            </a:r>
            <a:r>
              <a:rPr lang="en-US" altLang="en-US" sz="2900" b="1" i="1" u="sng" dirty="0" err="1">
                <a:latin typeface="Times New Roman" panose="02020603050405020304" pitchFamily="18" charset="0"/>
                <a:cs typeface="Times New Roman" panose="02020603050405020304" pitchFamily="18" charset="0"/>
              </a:rPr>
              <a:t>cháu</a:t>
            </a:r>
            <a:r>
              <a:rPr lang="en-US" altLang="en-US" sz="2900" b="1" i="1" u="sng" dirty="0">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DC4FC89F-BE19-4AF1-B1BE-1A2DD23163E1}"/>
              </a:ext>
            </a:extLst>
          </p:cNvPr>
          <p:cNvCxnSpPr/>
          <p:nvPr/>
        </p:nvCxnSpPr>
        <p:spPr>
          <a:xfrm flipH="1">
            <a:off x="7399867" y="1939926"/>
            <a:ext cx="1102784"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7368CF2-984E-4BFA-93DB-A0DC2D97FFBC}"/>
              </a:ext>
            </a:extLst>
          </p:cNvPr>
          <p:cNvCxnSpPr/>
          <p:nvPr/>
        </p:nvCxnSpPr>
        <p:spPr>
          <a:xfrm>
            <a:off x="9389537" y="1939926"/>
            <a:ext cx="910167"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173" name="Picture 1">
            <a:extLst>
              <a:ext uri="{FF2B5EF4-FFF2-40B4-BE49-F238E27FC236}">
                <a16:creationId xmlns:a16="http://schemas.microsoft.com/office/drawing/2014/main" id="{98CEC33B-13EB-42A9-9D62-39E13B7F42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8551" y="2219327"/>
            <a:ext cx="2438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3">
            <a:extLst>
              <a:ext uri="{FF2B5EF4-FFF2-40B4-BE49-F238E27FC236}">
                <a16:creationId xmlns:a16="http://schemas.microsoft.com/office/drawing/2014/main" id="{0089F55D-BFBA-4658-B227-17AD3106158D}"/>
              </a:ext>
            </a:extLst>
          </p:cNvPr>
          <p:cNvSpPr txBox="1">
            <a:spLocks noChangeArrowheads="1"/>
          </p:cNvSpPr>
          <p:nvPr/>
        </p:nvSpPr>
        <p:spPr bwMode="auto">
          <a:xfrm>
            <a:off x="8108954" y="1524001"/>
            <a:ext cx="1622011" cy="65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300" b="1">
                <a:solidFill>
                  <a:srgbClr val="C00000"/>
                </a:solidFill>
                <a:latin typeface="Times New Roman" panose="02020603050405020304" pitchFamily="18" charset="0"/>
                <a:cs typeface="Times New Roman" panose="02020603050405020304" pitchFamily="18" charset="0"/>
              </a:rPr>
              <a:t>Ông bà</a:t>
            </a:r>
          </a:p>
        </p:txBody>
      </p:sp>
      <p:pic>
        <p:nvPicPr>
          <p:cNvPr id="7175" name="Picture 4">
            <a:extLst>
              <a:ext uri="{FF2B5EF4-FFF2-40B4-BE49-F238E27FC236}">
                <a16:creationId xmlns:a16="http://schemas.microsoft.com/office/drawing/2014/main" id="{70D14D02-B677-453F-988C-598819309D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4753" y="2206627"/>
            <a:ext cx="2569634"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6">
            <a:extLst>
              <a:ext uri="{FF2B5EF4-FFF2-40B4-BE49-F238E27FC236}">
                <a16:creationId xmlns:a16="http://schemas.microsoft.com/office/drawing/2014/main" id="{283F79BC-6892-4D2C-A55F-1CC4B7F95B8F}"/>
              </a:ext>
            </a:extLst>
          </p:cNvPr>
          <p:cNvSpPr txBox="1">
            <a:spLocks noChangeArrowheads="1"/>
          </p:cNvSpPr>
          <p:nvPr/>
        </p:nvSpPr>
        <p:spPr bwMode="auto">
          <a:xfrm>
            <a:off x="7943851" y="3675064"/>
            <a:ext cx="2046806" cy="65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300" b="1">
                <a:solidFill>
                  <a:srgbClr val="C00000"/>
                </a:solidFill>
                <a:latin typeface="Times New Roman" panose="02020603050405020304" pitchFamily="18" charset="0"/>
                <a:cs typeface="Times New Roman" panose="02020603050405020304" pitchFamily="18" charset="0"/>
              </a:rPr>
              <a:t>Chú cháu</a:t>
            </a:r>
          </a:p>
        </p:txBody>
      </p:sp>
      <p:cxnSp>
        <p:nvCxnSpPr>
          <p:cNvPr id="16" name="Straight Arrow Connector 15">
            <a:extLst>
              <a:ext uri="{FF2B5EF4-FFF2-40B4-BE49-F238E27FC236}">
                <a16:creationId xmlns:a16="http://schemas.microsoft.com/office/drawing/2014/main" id="{4A9DFB3F-407F-4E6D-B774-B6BFEAB57FD3}"/>
              </a:ext>
            </a:extLst>
          </p:cNvPr>
          <p:cNvCxnSpPr>
            <a:endCxn id="7179" idx="0"/>
          </p:cNvCxnSpPr>
          <p:nvPr/>
        </p:nvCxnSpPr>
        <p:spPr>
          <a:xfrm>
            <a:off x="9550402" y="4122739"/>
            <a:ext cx="751417"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B0C3CCC-5144-4D85-A983-751D14FDFA61}"/>
              </a:ext>
            </a:extLst>
          </p:cNvPr>
          <p:cNvCxnSpPr/>
          <p:nvPr/>
        </p:nvCxnSpPr>
        <p:spPr>
          <a:xfrm flipH="1">
            <a:off x="7639054" y="4122739"/>
            <a:ext cx="774700" cy="36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179" name="Picture 19">
            <a:extLst>
              <a:ext uri="{FF2B5EF4-FFF2-40B4-BE49-F238E27FC236}">
                <a16:creationId xmlns:a16="http://schemas.microsoft.com/office/drawing/2014/main" id="{F412147C-C5E0-463E-8F23-8F7C9142E0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36567" y="4503738"/>
            <a:ext cx="2728384"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4">
            <a:extLst>
              <a:ext uri="{FF2B5EF4-FFF2-40B4-BE49-F238E27FC236}">
                <a16:creationId xmlns:a16="http://schemas.microsoft.com/office/drawing/2014/main" id="{3145F80D-8835-4B23-B93E-89D8B2BCD0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8551" y="4503738"/>
            <a:ext cx="2540000"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1713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down)">
                                      <p:cBhvr>
                                        <p:cTn id="7" dur="500"/>
                                        <p:tgtEl>
                                          <p:spTgt spid="512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xEl>
                                              <p:pRg st="1" end="1"/>
                                            </p:txEl>
                                          </p:spTgt>
                                        </p:tgtEl>
                                        <p:attrNameLst>
                                          <p:attrName>style.visibility</p:attrName>
                                        </p:attrNameLst>
                                      </p:cBhvr>
                                      <p:to>
                                        <p:strVal val="visible"/>
                                      </p:to>
                                    </p:set>
                                    <p:animEffect transition="in" filter="wipe(down)">
                                      <p:cBhvr>
                                        <p:cTn id="10" dur="500"/>
                                        <p:tgtEl>
                                          <p:spTgt spid="512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anim calcmode="lin" valueType="num">
                                      <p:cBhvr additive="base">
                                        <p:cTn id="15" dur="500" fill="hold"/>
                                        <p:tgtEl>
                                          <p:spTgt spid="512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1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5122">
                                            <p:txEl>
                                              <p:pRg st="3" end="3"/>
                                            </p:txEl>
                                          </p:spTgt>
                                        </p:tgtEl>
                                        <p:attrNameLst>
                                          <p:attrName>style.visibility</p:attrName>
                                        </p:attrNameLst>
                                      </p:cBhvr>
                                      <p:to>
                                        <p:strVal val="visible"/>
                                      </p:to>
                                    </p:set>
                                    <p:anim calcmode="lin" valueType="num">
                                      <p:cBhvr additive="base">
                                        <p:cTn id="21" dur="500" fill="hold"/>
                                        <p:tgtEl>
                                          <p:spTgt spid="512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1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122">
                                            <p:txEl>
                                              <p:pRg st="6" end="6"/>
                                            </p:txEl>
                                          </p:spTgt>
                                        </p:tgtEl>
                                        <p:attrNameLst>
                                          <p:attrName>style.visibility</p:attrName>
                                        </p:attrNameLst>
                                      </p:cBhvr>
                                      <p:to>
                                        <p:strVal val="visible"/>
                                      </p:to>
                                    </p:set>
                                    <p:anim calcmode="lin" valueType="num">
                                      <p:cBhvr additive="base">
                                        <p:cTn id="27" dur="500" fill="hold"/>
                                        <p:tgtEl>
                                          <p:spTgt spid="512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1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122">
                                            <p:txEl>
                                              <p:pRg st="7" end="7"/>
                                            </p:txEl>
                                          </p:spTgt>
                                        </p:tgtEl>
                                        <p:attrNameLst>
                                          <p:attrName>style.visibility</p:attrName>
                                        </p:attrNameLst>
                                      </p:cBhvr>
                                      <p:to>
                                        <p:strVal val="visible"/>
                                      </p:to>
                                    </p:set>
                                    <p:anim calcmode="lin" valueType="num">
                                      <p:cBhvr additive="base">
                                        <p:cTn id="33" dur="500" fill="hold"/>
                                        <p:tgtEl>
                                          <p:spTgt spid="512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
          <p:cNvSpPr/>
          <p:nvPr/>
        </p:nvSpPr>
        <p:spPr>
          <a:xfrm>
            <a:off x="-1286515" y="4424785"/>
            <a:ext cx="464457" cy="321995"/>
          </a:xfrm>
          <a:prstGeom prst="ellipse">
            <a:avLst/>
          </a:prstGeom>
          <a:solidFill>
            <a:schemeClr val="accent5"/>
          </a:solidFill>
          <a:ln>
            <a:noFill/>
          </a:ln>
        </p:spPr>
        <p:txBody>
          <a:bodyPr spcFirstLastPara="1" wrap="square" lIns="145119" tIns="145119" rIns="145119" bIns="145119" anchor="ctr" anchorCtr="0">
            <a:noAutofit/>
          </a:bodyPr>
          <a:lstStyle/>
          <a:p>
            <a:pPr>
              <a:buSzPts val="1400"/>
            </a:pPr>
            <a:endParaRPr>
              <a:latin typeface="Times New Roman" panose="02020603050405020304" pitchFamily="18" charset="0"/>
              <a:cs typeface="Times New Roman" panose="02020603050405020304" pitchFamily="18" charset="0"/>
            </a:endParaRPr>
          </a:p>
        </p:txBody>
      </p:sp>
      <p:sp>
        <p:nvSpPr>
          <p:cNvPr id="769" name="Google Shape;769;p4"/>
          <p:cNvSpPr txBox="1"/>
          <p:nvPr/>
        </p:nvSpPr>
        <p:spPr>
          <a:xfrm>
            <a:off x="-12602" y="0"/>
            <a:ext cx="11904738" cy="731272"/>
          </a:xfrm>
          <a:prstGeom prst="rect">
            <a:avLst/>
          </a:prstGeom>
          <a:solidFill>
            <a:schemeClr val="tx2">
              <a:lumMod val="60000"/>
              <a:lumOff val="40000"/>
            </a:schemeClr>
          </a:solidFill>
          <a:ln w="9525" cap="flat" cmpd="sng">
            <a:solidFill>
              <a:srgbClr val="02820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45119" tIns="72540" rIns="145119" bIns="72540" anchor="t" anchorCtr="0">
            <a:spAutoFit/>
          </a:bodyPr>
          <a:lstStyle/>
          <a:p>
            <a:r>
              <a:rPr lang="en-US"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1: </a:t>
            </a:r>
            <a:r>
              <a:rPr lang="en-US" sz="38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Tìm</a:t>
            </a:r>
            <a:r>
              <a:rPr lang="en-US"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38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38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38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ngữ</a:t>
            </a:r>
            <a:r>
              <a:rPr lang="vi-VN"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 chỉ gộp những người trong gia đình. </a:t>
            </a:r>
            <a:r>
              <a:rPr lang="en-US" sz="38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3800" b="1" dirty="0">
              <a:latin typeface="Times New Roman" panose="02020603050405020304" pitchFamily="18" charset="0"/>
              <a:cs typeface="Times New Roman" panose="02020603050405020304" pitchFamily="18" charset="0"/>
            </a:endParaRPr>
          </a:p>
        </p:txBody>
      </p:sp>
      <p:sp>
        <p:nvSpPr>
          <p:cNvPr id="3" name="Cloud 2"/>
          <p:cNvSpPr/>
          <p:nvPr/>
        </p:nvSpPr>
        <p:spPr>
          <a:xfrm>
            <a:off x="-12602" y="1377965"/>
            <a:ext cx="7470412" cy="2569968"/>
          </a:xfrm>
          <a:prstGeom prst="cloud">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pPr algn="ctr"/>
            <a:r>
              <a:rPr lang="vi-VN" sz="3800" dirty="0">
                <a:solidFill>
                  <a:srgbClr val="7030A0"/>
                </a:solidFill>
                <a:latin typeface="Times New Roman" panose="02020603050405020304" pitchFamily="18" charset="0"/>
                <a:cs typeface="Times New Roman" panose="02020603050405020304" pitchFamily="18" charset="0"/>
              </a:rPr>
              <a:t>Các từ chỉ gộp những người trong gia đình:  </a:t>
            </a:r>
            <a:endParaRPr lang="en-US" sz="3800"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85894" y="3961889"/>
            <a:ext cx="10420213" cy="2854993"/>
          </a:xfrm>
          <a:prstGeom prst="rect">
            <a:avLst/>
          </a:prstGeom>
          <a:solidFill>
            <a:schemeClr val="bg1"/>
          </a:solidFill>
        </p:spPr>
        <p:txBody>
          <a:bodyPr wrap="square" lIns="145143" tIns="72571" rIns="145143" bIns="72571" rtlCol="0">
            <a:spAutoFit/>
          </a:bodyPr>
          <a:lstStyle/>
          <a:p>
            <a:pPr algn="just"/>
            <a:r>
              <a:rPr lang="vi-VN" sz="4400" dirty="0">
                <a:latin typeface="Times New Roman" panose="02020603050405020304" pitchFamily="18" charset="0"/>
                <a:cs typeface="Times New Roman" panose="02020603050405020304" pitchFamily="18" charset="0"/>
              </a:rPr>
              <a:t>ông bà, ông cha, cha ông, cha chú, chú bác, cha anh, chú dì, dì dượng, cô chú, cậu mợ, bác cháu, chú cháu, dì cháu, cha mẹ, anh em, chị em...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073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9"/>
                                        </p:tgtEl>
                                        <p:attrNameLst>
                                          <p:attrName>style.visibility</p:attrName>
                                        </p:attrNameLst>
                                      </p:cBhvr>
                                      <p:to>
                                        <p:strVal val="visible"/>
                                      </p:to>
                                    </p:set>
                                    <p:animEffect transition="in" filter="fade">
                                      <p:cBhvr>
                                        <p:cTn id="7" dur="80"/>
                                        <p:tgtEl>
                                          <p:spTgt spid="76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636541" y="1111768"/>
            <a:ext cx="103772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fontAlgn="base">
              <a:spcBef>
                <a:spcPct val="0"/>
              </a:spcBef>
              <a:spcAft>
                <a:spcPct val="0"/>
              </a:spcAft>
            </a:pPr>
            <a:r>
              <a:rPr lang="en-US" altLang="en-US" sz="4800" dirty="0" err="1" smtClean="0">
                <a:solidFill>
                  <a:prstClr val="white"/>
                </a:solidFill>
                <a:latin typeface="Times New Roman" panose="02020603050405020304" pitchFamily="18" charset="0"/>
                <a:cs typeface="Times New Roman" panose="02020603050405020304" pitchFamily="18" charset="0"/>
              </a:rPr>
              <a:t>Thứ</a:t>
            </a:r>
            <a:r>
              <a:rPr lang="en-US" altLang="en-US" sz="4800" dirty="0" smtClean="0">
                <a:solidFill>
                  <a:prstClr val="white"/>
                </a:solidFill>
                <a:latin typeface="Times New Roman" panose="02020603050405020304" pitchFamily="18" charset="0"/>
                <a:cs typeface="Times New Roman" panose="02020603050405020304" pitchFamily="18" charset="0"/>
              </a:rPr>
              <a:t> </a:t>
            </a:r>
            <a:r>
              <a:rPr lang="en-US" altLang="en-US" sz="4800" dirty="0" err="1" smtClean="0">
                <a:solidFill>
                  <a:prstClr val="white"/>
                </a:solidFill>
                <a:latin typeface="Times New Roman" panose="02020603050405020304" pitchFamily="18" charset="0"/>
                <a:cs typeface="Times New Roman" panose="02020603050405020304" pitchFamily="18" charset="0"/>
              </a:rPr>
              <a:t>tư</a:t>
            </a:r>
            <a:r>
              <a:rPr lang="en-US" altLang="en-US" sz="4800" dirty="0" smtClean="0">
                <a:solidFill>
                  <a:prstClr val="white"/>
                </a:solidFill>
                <a:latin typeface="Times New Roman" panose="02020603050405020304" pitchFamily="18" charset="0"/>
                <a:cs typeface="Times New Roman" panose="02020603050405020304" pitchFamily="18" charset="0"/>
              </a:rPr>
              <a:t> </a:t>
            </a:r>
            <a:r>
              <a:rPr lang="en-US" altLang="en-US" sz="4800" dirty="0" err="1" smtClean="0">
                <a:solidFill>
                  <a:prstClr val="white"/>
                </a:solidFill>
                <a:latin typeface="Times New Roman" panose="02020603050405020304" pitchFamily="18" charset="0"/>
                <a:cs typeface="Times New Roman" panose="02020603050405020304" pitchFamily="18" charset="0"/>
              </a:rPr>
              <a:t>ngày</a:t>
            </a:r>
            <a:r>
              <a:rPr lang="en-US" altLang="en-US" sz="4800" dirty="0" smtClean="0">
                <a:solidFill>
                  <a:prstClr val="white"/>
                </a:solidFill>
                <a:latin typeface="Times New Roman" panose="02020603050405020304" pitchFamily="18" charset="0"/>
                <a:cs typeface="Times New Roman" panose="02020603050405020304" pitchFamily="18" charset="0"/>
              </a:rPr>
              <a:t> 29 </a:t>
            </a:r>
            <a:r>
              <a:rPr lang="en-US" altLang="en-US" sz="4800" dirty="0" err="1" smtClean="0">
                <a:solidFill>
                  <a:prstClr val="white"/>
                </a:solidFill>
                <a:latin typeface="Times New Roman" panose="02020603050405020304" pitchFamily="18" charset="0"/>
                <a:cs typeface="Times New Roman" panose="02020603050405020304" pitchFamily="18" charset="0"/>
              </a:rPr>
              <a:t>tháng</a:t>
            </a:r>
            <a:r>
              <a:rPr lang="en-US" altLang="en-US" sz="4800" dirty="0" smtClean="0">
                <a:solidFill>
                  <a:prstClr val="white"/>
                </a:solidFill>
                <a:latin typeface="Times New Roman" panose="02020603050405020304" pitchFamily="18" charset="0"/>
                <a:cs typeface="Times New Roman" panose="02020603050405020304" pitchFamily="18" charset="0"/>
              </a:rPr>
              <a:t> 9 </a:t>
            </a:r>
            <a:r>
              <a:rPr lang="en-US" altLang="en-US" sz="4800" dirty="0" err="1" smtClean="0">
                <a:solidFill>
                  <a:prstClr val="white"/>
                </a:solidFill>
                <a:latin typeface="Times New Roman" panose="02020603050405020304" pitchFamily="18" charset="0"/>
                <a:cs typeface="Times New Roman" panose="02020603050405020304" pitchFamily="18" charset="0"/>
              </a:rPr>
              <a:t>năm</a:t>
            </a:r>
            <a:r>
              <a:rPr lang="en-US" altLang="en-US" sz="4800" dirty="0" smtClean="0">
                <a:solidFill>
                  <a:prstClr val="white"/>
                </a:solidFill>
                <a:latin typeface="Times New Roman" panose="02020603050405020304" pitchFamily="18" charset="0"/>
                <a:cs typeface="Times New Roman" panose="02020603050405020304" pitchFamily="18" charset="0"/>
              </a:rPr>
              <a:t> 2021</a:t>
            </a:r>
          </a:p>
          <a:p>
            <a:pPr fontAlgn="base">
              <a:spcBef>
                <a:spcPct val="0"/>
              </a:spcBef>
              <a:spcAft>
                <a:spcPct val="0"/>
              </a:spcAft>
            </a:pPr>
            <a:endParaRPr lang="en-US" altLang="en-US" sz="4800" dirty="0" smtClean="0">
              <a:solidFill>
                <a:prstClr val="white"/>
              </a:solidFill>
              <a:latin typeface="Times New Roman" panose="02020603050405020304" pitchFamily="18" charset="0"/>
              <a:cs typeface="Times New Roman" panose="02020603050405020304" pitchFamily="18" charset="0"/>
            </a:endParaRPr>
          </a:p>
        </p:txBody>
      </p:sp>
      <p:sp>
        <p:nvSpPr>
          <p:cNvPr id="5" name="TextBox 5"/>
          <p:cNvSpPr txBox="1">
            <a:spLocks noChangeArrowheads="1"/>
          </p:cNvSpPr>
          <p:nvPr/>
        </p:nvSpPr>
        <p:spPr bwMode="auto">
          <a:xfrm>
            <a:off x="4502834" y="1881278"/>
            <a:ext cx="2016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400" u="sng" dirty="0" err="1">
                <a:solidFill>
                  <a:schemeClr val="bg1"/>
                </a:solidFill>
                <a:latin typeface="Times New Roman" panose="02020603050405020304" pitchFamily="18" charset="0"/>
                <a:cs typeface="Times New Roman" panose="02020603050405020304" pitchFamily="18" charset="0"/>
              </a:rPr>
              <a:t>Tập</a:t>
            </a:r>
            <a:r>
              <a:rPr lang="en-US" altLang="en-US" sz="4400" u="sng" dirty="0">
                <a:solidFill>
                  <a:schemeClr val="bg1"/>
                </a:solidFill>
                <a:latin typeface="Times New Roman" panose="02020603050405020304" pitchFamily="18" charset="0"/>
                <a:cs typeface="Times New Roman" panose="02020603050405020304" pitchFamily="18" charset="0"/>
              </a:rPr>
              <a:t> </a:t>
            </a:r>
            <a:r>
              <a:rPr lang="en-US" altLang="en-US" sz="4400" u="sng" dirty="0" err="1">
                <a:solidFill>
                  <a:schemeClr val="bg1"/>
                </a:solidFill>
                <a:latin typeface="Times New Roman" panose="02020603050405020304" pitchFamily="18" charset="0"/>
                <a:cs typeface="Times New Roman" panose="02020603050405020304" pitchFamily="18" charset="0"/>
              </a:rPr>
              <a:t>đọc</a:t>
            </a:r>
            <a:endParaRPr lang="en-US" altLang="en-US" sz="4400" u="sng"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12341" y="2701489"/>
            <a:ext cx="5517857" cy="830997"/>
          </a:xfrm>
          <a:prstGeom prst="rect">
            <a:avLst/>
          </a:prstGeom>
          <a:noFill/>
        </p:spPr>
        <p:txBody>
          <a:bodyPr wrap="none" rtlCol="0">
            <a:spAutoFit/>
          </a:bodyPr>
          <a:lstStyle/>
          <a:p>
            <a:r>
              <a:rPr lang="en-US" sz="4800" dirty="0" err="1" smtClean="0">
                <a:solidFill>
                  <a:schemeClr val="bg1"/>
                </a:solidFill>
                <a:latin typeface="Times New Roman" panose="02020603050405020304" pitchFamily="18" charset="0"/>
                <a:cs typeface="Times New Roman" panose="02020603050405020304" pitchFamily="18" charset="0"/>
              </a:rPr>
              <a:t>Ông</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ngoại</a:t>
            </a:r>
            <a:r>
              <a:rPr lang="en-US" sz="4800" dirty="0" smtClean="0">
                <a:solidFill>
                  <a:schemeClr val="bg1"/>
                </a:solidFill>
                <a:latin typeface="Times New Roman" panose="02020603050405020304" pitchFamily="18" charset="0"/>
                <a:cs typeface="Times New Roman" panose="02020603050405020304" pitchFamily="18" charset="0"/>
              </a:rPr>
              <a:t> ( </a:t>
            </a:r>
            <a:r>
              <a:rPr lang="en-US" sz="4800" dirty="0" err="1" smtClean="0">
                <a:solidFill>
                  <a:schemeClr val="bg1"/>
                </a:solidFill>
                <a:latin typeface="Times New Roman" panose="02020603050405020304" pitchFamily="18" charset="0"/>
                <a:cs typeface="Times New Roman" panose="02020603050405020304" pitchFamily="18" charset="0"/>
              </a:rPr>
              <a:t>trang</a:t>
            </a:r>
            <a:r>
              <a:rPr lang="en-US" sz="4800" dirty="0" smtClean="0">
                <a:solidFill>
                  <a:schemeClr val="bg1"/>
                </a:solidFill>
                <a:latin typeface="Times New Roman" panose="02020603050405020304" pitchFamily="18" charset="0"/>
                <a:cs typeface="Times New Roman" panose="02020603050405020304" pitchFamily="18" charset="0"/>
              </a:rPr>
              <a:t> 34)</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81491" y="4088343"/>
            <a:ext cx="5697414" cy="584775"/>
          </a:xfrm>
          <a:prstGeom prst="rect">
            <a:avLst/>
          </a:prstGeom>
          <a:noFill/>
        </p:spPr>
        <p:txBody>
          <a:bodyPr wrap="square">
            <a:spAutoFit/>
          </a:bodyPr>
          <a:lstStyle/>
          <a:p>
            <a:pPr eaLnBrk="1" hangingPunct="1">
              <a:defRPr/>
            </a:pPr>
            <a:r>
              <a:rPr lang="en-US" sz="3200" dirty="0">
                <a:solidFill>
                  <a:schemeClr val="bg1">
                    <a:lumMod val="95000"/>
                  </a:schemeClr>
                </a:solidFill>
                <a:latin typeface="Times New Roman" panose="02020603050405020304" pitchFamily="18" charset="0"/>
                <a:cs typeface="Times New Roman" panose="02020603050405020304" pitchFamily="18" charset="0"/>
              </a:rPr>
              <a:t>~ </a:t>
            </a:r>
            <a:r>
              <a:rPr lang="en-US" sz="3200" dirty="0" smtClean="0">
                <a:solidFill>
                  <a:schemeClr val="bg1">
                    <a:lumMod val="95000"/>
                  </a:schemeClr>
                </a:solidFill>
                <a:latin typeface="Times New Roman" panose="02020603050405020304" pitchFamily="18" charset="0"/>
                <a:cs typeface="Times New Roman" panose="02020603050405020304" pitchFamily="18" charset="0"/>
              </a:rPr>
              <a:t>Theo </a:t>
            </a:r>
            <a:r>
              <a:rPr lang="en-US" sz="3200" dirty="0" err="1">
                <a:solidFill>
                  <a:schemeClr val="bg1">
                    <a:lumMod val="95000"/>
                  </a:schemeClr>
                </a:solidFill>
                <a:latin typeface="Times New Roman" panose="02020603050405020304" pitchFamily="18" charset="0"/>
                <a:cs typeface="Times New Roman" panose="02020603050405020304" pitchFamily="18" charset="0"/>
              </a:rPr>
              <a:t>Nguyễn</a:t>
            </a:r>
            <a:r>
              <a:rPr lang="en-US" sz="3200" dirty="0">
                <a:solidFill>
                  <a:schemeClr val="bg1">
                    <a:lumMod val="95000"/>
                  </a:schemeClr>
                </a:solidFill>
                <a:latin typeface="Times New Roman" panose="02020603050405020304" pitchFamily="18" charset="0"/>
                <a:cs typeface="Times New Roman" panose="02020603050405020304" pitchFamily="18" charset="0"/>
              </a:rPr>
              <a:t> </a:t>
            </a:r>
            <a:r>
              <a:rPr lang="en-US" sz="3200" dirty="0" err="1" smtClean="0">
                <a:solidFill>
                  <a:schemeClr val="bg1">
                    <a:lumMod val="95000"/>
                  </a:schemeClr>
                </a:solidFill>
                <a:latin typeface="Times New Roman" panose="02020603050405020304" pitchFamily="18" charset="0"/>
                <a:cs typeface="Times New Roman" panose="02020603050405020304" pitchFamily="18" charset="0"/>
              </a:rPr>
              <a:t>Việt</a:t>
            </a:r>
            <a:r>
              <a:rPr lang="en-US" sz="3200" dirty="0" smtClean="0">
                <a:solidFill>
                  <a:schemeClr val="bg1">
                    <a:lumMod val="95000"/>
                  </a:schemeClr>
                </a:solidFill>
                <a:latin typeface="Times New Roman" panose="02020603050405020304" pitchFamily="18" charset="0"/>
                <a:cs typeface="Times New Roman" panose="02020603050405020304" pitchFamily="18" charset="0"/>
              </a:rPr>
              <a:t> </a:t>
            </a:r>
            <a:r>
              <a:rPr lang="en-US" sz="3200" dirty="0" err="1" smtClean="0">
                <a:solidFill>
                  <a:schemeClr val="bg1">
                    <a:lumMod val="95000"/>
                  </a:schemeClr>
                </a:solidFill>
                <a:latin typeface="Times New Roman" panose="02020603050405020304" pitchFamily="18" charset="0"/>
                <a:cs typeface="Times New Roman" panose="02020603050405020304" pitchFamily="18" charset="0"/>
              </a:rPr>
              <a:t>Bắc</a:t>
            </a:r>
            <a:r>
              <a:rPr lang="en-US" sz="3200" dirty="0" smtClean="0">
                <a:solidFill>
                  <a:schemeClr val="bg1">
                    <a:lumMod val="95000"/>
                  </a:schemeClr>
                </a:solidFill>
                <a:latin typeface="Times New Roman" panose="02020603050405020304" pitchFamily="18" charset="0"/>
                <a:cs typeface="Times New Roman" panose="02020603050405020304" pitchFamily="18" charset="0"/>
              </a:rPr>
              <a:t> ~</a:t>
            </a:r>
            <a:endParaRPr lang="en-US" sz="32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1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62834C-057A-4826-945F-D374F43EBE5C}"/>
              </a:ext>
            </a:extLst>
          </p:cNvPr>
          <p:cNvSpPr txBox="1"/>
          <p:nvPr/>
        </p:nvSpPr>
        <p:spPr>
          <a:xfrm>
            <a:off x="520701" y="535764"/>
            <a:ext cx="11463177" cy="3716768"/>
          </a:xfrm>
          <a:prstGeom prst="rect">
            <a:avLst/>
          </a:prstGeom>
          <a:noFill/>
        </p:spPr>
        <p:txBody>
          <a:bodyPr wrap="square" lIns="145143" tIns="72571" rIns="145143" bIns="72571">
            <a:spAutoFit/>
          </a:bodyPr>
          <a:lstStyle/>
          <a:p>
            <a:pPr>
              <a:defRPr/>
            </a:pPr>
            <a:r>
              <a:rPr lang="en-US" sz="2900" b="1" u="sng" dirty="0" err="1">
                <a:latin typeface="Times New Roman" panose="02020603050405020304" pitchFamily="18" charset="0"/>
                <a:cs typeface="Times New Roman" panose="02020603050405020304" pitchFamily="18" charset="0"/>
              </a:rPr>
              <a:t>Bài</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tập</a:t>
            </a:r>
            <a:r>
              <a:rPr lang="en-US" sz="2900" b="1" u="sng" dirty="0">
                <a:latin typeface="Times New Roman" panose="02020603050405020304" pitchFamily="18" charset="0"/>
                <a:cs typeface="Times New Roman" panose="02020603050405020304" pitchFamily="18" charset="0"/>
              </a:rPr>
              <a:t> 2 : </a:t>
            </a:r>
            <a:r>
              <a:rPr lang="en-US" sz="2900" b="1" u="sng" dirty="0" err="1">
                <a:latin typeface="Times New Roman" panose="02020603050405020304" pitchFamily="18" charset="0"/>
                <a:cs typeface="Times New Roman" panose="02020603050405020304" pitchFamily="18" charset="0"/>
              </a:rPr>
              <a:t>Xếp</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các</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thành</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ngữ</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tục</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ngữ</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sau</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vào</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nhóm</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thích</a:t>
            </a:r>
            <a:r>
              <a:rPr lang="en-US" sz="2900" b="1" u="sng" dirty="0">
                <a:latin typeface="Times New Roman" panose="02020603050405020304" pitchFamily="18" charset="0"/>
                <a:cs typeface="Times New Roman" panose="02020603050405020304" pitchFamily="18" charset="0"/>
              </a:rPr>
              <a:t> </a:t>
            </a:r>
            <a:r>
              <a:rPr lang="en-US" sz="2900" b="1" u="sng" dirty="0" err="1">
                <a:latin typeface="Times New Roman" panose="02020603050405020304" pitchFamily="18" charset="0"/>
                <a:cs typeface="Times New Roman" panose="02020603050405020304" pitchFamily="18" charset="0"/>
              </a:rPr>
              <a:t>hợp</a:t>
            </a:r>
            <a:r>
              <a:rPr lang="en-US" sz="2900" b="1" u="sng" dirty="0">
                <a:latin typeface="Times New Roman" panose="02020603050405020304" pitchFamily="18" charset="0"/>
                <a:cs typeface="Times New Roman" panose="02020603050405020304" pitchFamily="18" charset="0"/>
              </a:rPr>
              <a:t>:</a:t>
            </a:r>
          </a:p>
          <a:p>
            <a:pPr>
              <a:defRPr/>
            </a:pPr>
            <a:r>
              <a:rPr lang="en-US" sz="2900" b="1" dirty="0">
                <a:latin typeface="Times New Roman" panose="02020603050405020304" pitchFamily="18" charset="0"/>
                <a:cs typeface="Times New Roman" panose="02020603050405020304" pitchFamily="18" charset="0"/>
              </a:rPr>
              <a:t>a) Con </a:t>
            </a:r>
            <a:r>
              <a:rPr lang="en-US" sz="2900" b="1" dirty="0" err="1">
                <a:latin typeface="Times New Roman" panose="02020603050405020304" pitchFamily="18" charset="0"/>
                <a:cs typeface="Times New Roman" panose="02020603050405020304" pitchFamily="18" charset="0"/>
              </a:rPr>
              <a:t>hiền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cháu</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thảo</a:t>
            </a:r>
            <a:r>
              <a:rPr lang="en-US" sz="2900" b="1" dirty="0">
                <a:latin typeface="Times New Roman" panose="02020603050405020304" pitchFamily="18" charset="0"/>
                <a:cs typeface="Times New Roman" panose="02020603050405020304" pitchFamily="18" charset="0"/>
              </a:rPr>
              <a:t>.</a:t>
            </a:r>
          </a:p>
          <a:p>
            <a:pPr>
              <a:defRPr/>
            </a:pPr>
            <a:r>
              <a:rPr lang="en-US" sz="2900" b="1" dirty="0">
                <a:latin typeface="Times New Roman" panose="02020603050405020304" pitchFamily="18" charset="0"/>
                <a:cs typeface="Times New Roman" panose="02020603050405020304" pitchFamily="18" charset="0"/>
              </a:rPr>
              <a:t>b) Con </a:t>
            </a:r>
            <a:r>
              <a:rPr lang="en-US" sz="2900" b="1" dirty="0" err="1">
                <a:latin typeface="Times New Roman" panose="02020603050405020304" pitchFamily="18" charset="0"/>
                <a:cs typeface="Times New Roman" panose="02020603050405020304" pitchFamily="18" charset="0"/>
              </a:rPr>
              <a:t>cái</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khôn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ngoan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vẻ</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vang</a:t>
            </a:r>
            <a:r>
              <a:rPr lang="en-US" sz="2900" b="1" dirty="0">
                <a:latin typeface="Times New Roman" panose="02020603050405020304" pitchFamily="18" charset="0"/>
                <a:cs typeface="Times New Roman" panose="02020603050405020304" pitchFamily="18" charset="0"/>
              </a:rPr>
              <a:t> cha </a:t>
            </a:r>
            <a:r>
              <a:rPr lang="en-US" sz="2900" b="1" dirty="0" err="1">
                <a:latin typeface="Times New Roman" panose="02020603050405020304" pitchFamily="18" charset="0"/>
                <a:cs typeface="Times New Roman" panose="02020603050405020304" pitchFamily="18" charset="0"/>
              </a:rPr>
              <a:t>mẹ</a:t>
            </a:r>
            <a:r>
              <a:rPr lang="en-US" sz="2900" b="1" dirty="0">
                <a:latin typeface="Times New Roman" panose="02020603050405020304" pitchFamily="18" charset="0"/>
                <a:cs typeface="Times New Roman" panose="02020603050405020304" pitchFamily="18" charset="0"/>
              </a:rPr>
              <a:t>.</a:t>
            </a:r>
          </a:p>
          <a:p>
            <a:pPr>
              <a:defRPr/>
            </a:pPr>
            <a:r>
              <a:rPr lang="en-US" sz="2900" b="1" dirty="0">
                <a:latin typeface="Times New Roman" panose="02020603050405020304" pitchFamily="18" charset="0"/>
                <a:cs typeface="Times New Roman" panose="02020603050405020304" pitchFamily="18" charset="0"/>
              </a:rPr>
              <a:t>c) Con </a:t>
            </a:r>
            <a:r>
              <a:rPr lang="en-US" sz="2900" b="1" dirty="0" err="1">
                <a:latin typeface="Times New Roman" panose="02020603050405020304" pitchFamily="18" charset="0"/>
                <a:cs typeface="Times New Roman" panose="02020603050405020304" pitchFamily="18" charset="0"/>
              </a:rPr>
              <a:t>có</a:t>
            </a:r>
            <a:r>
              <a:rPr lang="en-US" sz="2900" b="1" dirty="0">
                <a:latin typeface="Times New Roman" panose="02020603050405020304" pitchFamily="18" charset="0"/>
                <a:cs typeface="Times New Roman" panose="02020603050405020304" pitchFamily="18" charset="0"/>
              </a:rPr>
              <a:t> cha </a:t>
            </a:r>
            <a:r>
              <a:rPr lang="en-US" sz="2900" b="1" dirty="0" err="1">
                <a:latin typeface="Times New Roman" panose="02020603050405020304" pitchFamily="18" charset="0"/>
                <a:cs typeface="Times New Roman" panose="02020603050405020304" pitchFamily="18" charset="0"/>
              </a:rPr>
              <a:t>như</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nhà</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có</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nóc</a:t>
            </a:r>
            <a:r>
              <a:rPr lang="en-US" sz="2900" b="1" dirty="0">
                <a:latin typeface="Times New Roman" panose="02020603050405020304" pitchFamily="18" charset="0"/>
                <a:cs typeface="Times New Roman" panose="02020603050405020304" pitchFamily="18" charset="0"/>
              </a:rPr>
              <a:t>.</a:t>
            </a:r>
          </a:p>
          <a:p>
            <a:pPr>
              <a:defRPr/>
            </a:pPr>
            <a:r>
              <a:rPr lang="en-US" sz="2900" b="1" dirty="0">
                <a:latin typeface="Times New Roman" panose="02020603050405020304" pitchFamily="18" charset="0"/>
                <a:cs typeface="Times New Roman" panose="02020603050405020304" pitchFamily="18" charset="0"/>
              </a:rPr>
              <a:t>d) Con </a:t>
            </a:r>
            <a:r>
              <a:rPr lang="en-US" sz="2900" b="1" dirty="0" err="1">
                <a:latin typeface="Times New Roman" panose="02020603050405020304" pitchFamily="18" charset="0"/>
                <a:cs typeface="Times New Roman" panose="02020603050405020304" pitchFamily="18" charset="0"/>
              </a:rPr>
              <a:t>có</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mẹ</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như</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măng</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ấp</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bẹ</a:t>
            </a:r>
            <a:r>
              <a:rPr lang="en-US" sz="2900" b="1" dirty="0">
                <a:latin typeface="Times New Roman" panose="02020603050405020304" pitchFamily="18" charset="0"/>
                <a:cs typeface="Times New Roman" panose="02020603050405020304" pitchFamily="18" charset="0"/>
              </a:rPr>
              <a:t>. </a:t>
            </a:r>
          </a:p>
          <a:p>
            <a:pPr>
              <a:defRPr/>
            </a:pPr>
            <a:r>
              <a:rPr lang="en-US" sz="2900" b="1" dirty="0">
                <a:latin typeface="Times New Roman" panose="02020603050405020304" pitchFamily="18" charset="0"/>
                <a:cs typeface="Times New Roman" panose="02020603050405020304" pitchFamily="18" charset="0"/>
              </a:rPr>
              <a:t>e) </a:t>
            </a:r>
            <a:r>
              <a:rPr lang="en-US" sz="2900" b="1" dirty="0" err="1">
                <a:latin typeface="Times New Roman" panose="02020603050405020304" pitchFamily="18" charset="0"/>
                <a:cs typeface="Times New Roman" panose="02020603050405020304" pitchFamily="18" charset="0"/>
              </a:rPr>
              <a:t>Chị</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ngã</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em</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nâng</a:t>
            </a:r>
            <a:r>
              <a:rPr lang="en-US" sz="2900" b="1" dirty="0">
                <a:latin typeface="Times New Roman" panose="02020603050405020304" pitchFamily="18" charset="0"/>
                <a:cs typeface="Times New Roman" panose="02020603050405020304" pitchFamily="18" charset="0"/>
              </a:rPr>
              <a:t>.</a:t>
            </a:r>
          </a:p>
          <a:p>
            <a:pPr marL="544285" indent="-544285">
              <a:buFontTx/>
              <a:buAutoNum type="alphaLcParenR" startAt="7"/>
              <a:defRPr/>
            </a:pP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Anh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em</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như</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thể</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tay</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chân</a:t>
            </a:r>
            <a:endParaRPr lang="en-US" sz="2900" b="1" dirty="0">
              <a:latin typeface="Times New Roman" panose="02020603050405020304" pitchFamily="18" charset="0"/>
              <a:cs typeface="Times New Roman" panose="02020603050405020304" pitchFamily="18" charset="0"/>
            </a:endParaRPr>
          </a:p>
          <a:p>
            <a:pPr>
              <a:defRPr/>
            </a:pP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Rách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lành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đùm</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bọc</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dở</a:t>
            </a:r>
            <a:r>
              <a:rPr lang="en-US" sz="2900" b="1" dirty="0">
                <a:latin typeface="Times New Roman" panose="02020603050405020304" pitchFamily="18" charset="0"/>
                <a:cs typeface="Times New Roman" panose="02020603050405020304" pitchFamily="18" charset="0"/>
              </a:rPr>
              <a:t> hay </a:t>
            </a:r>
            <a:r>
              <a:rPr lang="en-US" sz="2900" b="1" dirty="0" err="1">
                <a:latin typeface="Times New Roman" panose="02020603050405020304" pitchFamily="18" charset="0"/>
                <a:cs typeface="Times New Roman" panose="02020603050405020304" pitchFamily="18" charset="0"/>
              </a:rPr>
              <a:t>đỡ</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đần</a:t>
            </a:r>
            <a:r>
              <a:rPr lang="en-US" sz="2900" b="1" dirty="0">
                <a:latin typeface="Times New Roman" panose="02020603050405020304" pitchFamily="18" charset="0"/>
                <a:cs typeface="Times New Roman" panose="02020603050405020304" pitchFamily="18" charset="0"/>
              </a:rPr>
              <a:t>.</a:t>
            </a:r>
          </a:p>
        </p:txBody>
      </p:sp>
      <p:graphicFrame>
        <p:nvGraphicFramePr>
          <p:cNvPr id="7" name="Table 6">
            <a:extLst>
              <a:ext uri="{FF2B5EF4-FFF2-40B4-BE49-F238E27FC236}">
                <a16:creationId xmlns:a16="http://schemas.microsoft.com/office/drawing/2014/main" id="{8F834E9E-898E-4E98-A5CE-FA4873A67E3D}"/>
              </a:ext>
            </a:extLst>
          </p:cNvPr>
          <p:cNvGraphicFramePr>
            <a:graphicFrameLocks noGrp="1"/>
          </p:cNvGraphicFramePr>
          <p:nvPr>
            <p:extLst>
              <p:ext uri="{D42A27DB-BD31-4B8C-83A1-F6EECF244321}">
                <p14:modId xmlns:p14="http://schemas.microsoft.com/office/powerpoint/2010/main" val="962598139"/>
              </p:ext>
            </p:extLst>
          </p:nvPr>
        </p:nvGraphicFramePr>
        <p:xfrm>
          <a:off x="520701" y="4343401"/>
          <a:ext cx="10941054" cy="1158242"/>
        </p:xfrm>
        <a:graphic>
          <a:graphicData uri="http://schemas.openxmlformats.org/drawingml/2006/table">
            <a:tbl>
              <a:tblPr firstRow="1" bandRow="1">
                <a:tableStyleId>{7DF18680-E054-41AD-8BC1-D1AEF772440D}</a:tableStyleId>
              </a:tblPr>
              <a:tblGrid>
                <a:gridCol w="3804199">
                  <a:extLst>
                    <a:ext uri="{9D8B030D-6E8A-4147-A177-3AD203B41FA5}">
                      <a16:colId xmlns:a16="http://schemas.microsoft.com/office/drawing/2014/main" val="20000"/>
                    </a:ext>
                  </a:extLst>
                </a:gridCol>
                <a:gridCol w="3704089">
                  <a:extLst>
                    <a:ext uri="{9D8B030D-6E8A-4147-A177-3AD203B41FA5}">
                      <a16:colId xmlns:a16="http://schemas.microsoft.com/office/drawing/2014/main" val="20001"/>
                    </a:ext>
                  </a:extLst>
                </a:gridCol>
                <a:gridCol w="3432766">
                  <a:extLst>
                    <a:ext uri="{9D8B030D-6E8A-4147-A177-3AD203B41FA5}">
                      <a16:colId xmlns:a16="http://schemas.microsoft.com/office/drawing/2014/main" val="20002"/>
                    </a:ext>
                  </a:extLst>
                </a:gridCol>
              </a:tblGrid>
              <a:tr h="777308">
                <a:tc>
                  <a:txBody>
                    <a:bodyPr/>
                    <a:lstStyle/>
                    <a:p>
                      <a:pPr algn="ctr"/>
                      <a:r>
                        <a:rPr lang="en-US" sz="1900" dirty="0">
                          <a:solidFill>
                            <a:schemeClr val="tx1">
                              <a:lumMod val="85000"/>
                              <a:lumOff val="15000"/>
                            </a:schemeClr>
                          </a:solidFill>
                        </a:rPr>
                        <a:t>Cha </a:t>
                      </a:r>
                      <a:r>
                        <a:rPr lang="en-US" sz="1900" dirty="0" err="1">
                          <a:solidFill>
                            <a:schemeClr val="tx1">
                              <a:lumMod val="85000"/>
                              <a:lumOff val="15000"/>
                            </a:schemeClr>
                          </a:solidFill>
                        </a:rPr>
                        <a:t>mẹ</a:t>
                      </a:r>
                      <a:r>
                        <a:rPr lang="en-US" sz="1900" baseline="0" dirty="0">
                          <a:solidFill>
                            <a:schemeClr val="tx1">
                              <a:lumMod val="85000"/>
                              <a:lumOff val="15000"/>
                            </a:schemeClr>
                          </a:solidFill>
                        </a:rPr>
                        <a:t> </a:t>
                      </a:r>
                    </a:p>
                    <a:p>
                      <a:pPr algn="ctr"/>
                      <a:r>
                        <a:rPr lang="en-US" sz="1900" baseline="0" dirty="0" err="1">
                          <a:solidFill>
                            <a:schemeClr val="tx1">
                              <a:lumMod val="85000"/>
                              <a:lumOff val="15000"/>
                            </a:schemeClr>
                          </a:solidFill>
                        </a:rPr>
                        <a:t>đối</a:t>
                      </a:r>
                      <a:r>
                        <a:rPr lang="en-US" sz="1900" baseline="0" dirty="0">
                          <a:solidFill>
                            <a:schemeClr val="tx1">
                              <a:lumMod val="85000"/>
                              <a:lumOff val="15000"/>
                            </a:schemeClr>
                          </a:solidFill>
                        </a:rPr>
                        <a:t> </a:t>
                      </a:r>
                      <a:r>
                        <a:rPr lang="en-US" sz="1900" baseline="0" dirty="0" err="1">
                          <a:solidFill>
                            <a:schemeClr val="tx1">
                              <a:lumMod val="85000"/>
                              <a:lumOff val="15000"/>
                            </a:schemeClr>
                          </a:solidFill>
                        </a:rPr>
                        <a:t>với</a:t>
                      </a:r>
                      <a:r>
                        <a:rPr lang="en-US" sz="1900" baseline="0" dirty="0">
                          <a:solidFill>
                            <a:schemeClr val="tx1">
                              <a:lumMod val="85000"/>
                              <a:lumOff val="15000"/>
                            </a:schemeClr>
                          </a:solidFill>
                        </a:rPr>
                        <a:t> con </a:t>
                      </a:r>
                      <a:r>
                        <a:rPr lang="en-US" sz="1900" baseline="0" dirty="0" err="1">
                          <a:solidFill>
                            <a:schemeClr val="tx1">
                              <a:lumMod val="85000"/>
                              <a:lumOff val="15000"/>
                            </a:schemeClr>
                          </a:solidFill>
                        </a:rPr>
                        <a:t>cái</a:t>
                      </a:r>
                      <a:r>
                        <a:rPr lang="en-US" sz="1900" baseline="0" dirty="0">
                          <a:solidFill>
                            <a:schemeClr val="tx1">
                              <a:lumMod val="85000"/>
                              <a:lumOff val="15000"/>
                            </a:schemeClr>
                          </a:solidFill>
                        </a:rPr>
                        <a:t> </a:t>
                      </a:r>
                      <a:endParaRPr lang="en-US" sz="1900" dirty="0">
                        <a:solidFill>
                          <a:schemeClr val="tx1">
                            <a:lumMod val="85000"/>
                            <a:lumOff val="15000"/>
                          </a:schemeClr>
                        </a:solidFill>
                      </a:endParaRPr>
                    </a:p>
                  </a:txBody>
                  <a:tcPr marL="121913" marR="121913" marT="45687" marB="45687">
                    <a:solidFill>
                      <a:schemeClr val="accent6">
                        <a:lumMod val="60000"/>
                        <a:lumOff val="40000"/>
                      </a:schemeClr>
                    </a:solidFill>
                  </a:tcPr>
                </a:tc>
                <a:tc>
                  <a:txBody>
                    <a:bodyPr/>
                    <a:lstStyle/>
                    <a:p>
                      <a:pPr algn="ctr"/>
                      <a:r>
                        <a:rPr lang="en-US" sz="1900" dirty="0">
                          <a:solidFill>
                            <a:schemeClr val="tx1">
                              <a:lumMod val="85000"/>
                              <a:lumOff val="15000"/>
                            </a:schemeClr>
                          </a:solidFill>
                        </a:rPr>
                        <a:t>Con</a:t>
                      </a:r>
                      <a:r>
                        <a:rPr lang="en-US" sz="1900" baseline="0" dirty="0">
                          <a:solidFill>
                            <a:schemeClr val="tx1">
                              <a:lumMod val="85000"/>
                              <a:lumOff val="15000"/>
                            </a:schemeClr>
                          </a:solidFill>
                        </a:rPr>
                        <a:t> </a:t>
                      </a:r>
                      <a:r>
                        <a:rPr lang="en-US" sz="1900" baseline="0" dirty="0" err="1">
                          <a:solidFill>
                            <a:schemeClr val="tx1">
                              <a:lumMod val="85000"/>
                              <a:lumOff val="15000"/>
                            </a:schemeClr>
                          </a:solidFill>
                        </a:rPr>
                        <a:t>cháu</a:t>
                      </a:r>
                      <a:r>
                        <a:rPr lang="en-US" sz="1900" baseline="0" dirty="0">
                          <a:solidFill>
                            <a:schemeClr val="tx1">
                              <a:lumMod val="85000"/>
                              <a:lumOff val="15000"/>
                            </a:schemeClr>
                          </a:solidFill>
                        </a:rPr>
                        <a:t> </a:t>
                      </a:r>
                      <a:r>
                        <a:rPr lang="en-US" sz="1900" baseline="0" dirty="0" err="1">
                          <a:solidFill>
                            <a:schemeClr val="tx1">
                              <a:lumMod val="85000"/>
                              <a:lumOff val="15000"/>
                            </a:schemeClr>
                          </a:solidFill>
                        </a:rPr>
                        <a:t>đối</a:t>
                      </a:r>
                      <a:r>
                        <a:rPr lang="en-US" sz="1900" baseline="0" dirty="0">
                          <a:solidFill>
                            <a:schemeClr val="tx1">
                              <a:lumMod val="85000"/>
                              <a:lumOff val="15000"/>
                            </a:schemeClr>
                          </a:solidFill>
                        </a:rPr>
                        <a:t> </a:t>
                      </a:r>
                      <a:r>
                        <a:rPr lang="en-US" sz="1900" baseline="0" dirty="0" err="1">
                          <a:solidFill>
                            <a:schemeClr val="tx1">
                              <a:lumMod val="85000"/>
                              <a:lumOff val="15000"/>
                            </a:schemeClr>
                          </a:solidFill>
                        </a:rPr>
                        <a:t>với</a:t>
                      </a:r>
                      <a:endParaRPr lang="en-US" sz="1900" baseline="0" dirty="0">
                        <a:solidFill>
                          <a:schemeClr val="tx1">
                            <a:lumMod val="85000"/>
                            <a:lumOff val="15000"/>
                          </a:schemeClr>
                        </a:solidFill>
                      </a:endParaRPr>
                    </a:p>
                    <a:p>
                      <a:pPr algn="ctr"/>
                      <a:r>
                        <a:rPr lang="en-US" sz="1900" baseline="0" dirty="0" err="1">
                          <a:solidFill>
                            <a:schemeClr val="tx1">
                              <a:lumMod val="85000"/>
                              <a:lumOff val="15000"/>
                            </a:schemeClr>
                          </a:solidFill>
                        </a:rPr>
                        <a:t>ông</a:t>
                      </a:r>
                      <a:r>
                        <a:rPr lang="en-US" sz="1900" baseline="0" dirty="0">
                          <a:solidFill>
                            <a:schemeClr val="tx1">
                              <a:lumMod val="85000"/>
                              <a:lumOff val="15000"/>
                            </a:schemeClr>
                          </a:solidFill>
                        </a:rPr>
                        <a:t> </a:t>
                      </a:r>
                      <a:r>
                        <a:rPr lang="en-US" sz="1900" baseline="0" dirty="0" err="1">
                          <a:solidFill>
                            <a:schemeClr val="tx1">
                              <a:lumMod val="85000"/>
                              <a:lumOff val="15000"/>
                            </a:schemeClr>
                          </a:solidFill>
                        </a:rPr>
                        <a:t>bà</a:t>
                      </a:r>
                      <a:r>
                        <a:rPr lang="en-US" sz="1900" baseline="0" dirty="0">
                          <a:solidFill>
                            <a:schemeClr val="tx1">
                              <a:lumMod val="85000"/>
                              <a:lumOff val="15000"/>
                            </a:schemeClr>
                          </a:solidFill>
                        </a:rPr>
                        <a:t>, cha </a:t>
                      </a:r>
                      <a:r>
                        <a:rPr lang="en-US" sz="1900" baseline="0" dirty="0" err="1">
                          <a:solidFill>
                            <a:schemeClr val="tx1">
                              <a:lumMod val="85000"/>
                              <a:lumOff val="15000"/>
                            </a:schemeClr>
                          </a:solidFill>
                        </a:rPr>
                        <a:t>mẹ</a:t>
                      </a:r>
                      <a:endParaRPr lang="en-US" sz="1900" dirty="0">
                        <a:solidFill>
                          <a:schemeClr val="tx1">
                            <a:lumMod val="85000"/>
                            <a:lumOff val="15000"/>
                          </a:schemeClr>
                        </a:solidFill>
                      </a:endParaRPr>
                    </a:p>
                  </a:txBody>
                  <a:tcPr marL="121913" marR="121913" marT="45687" marB="45687">
                    <a:solidFill>
                      <a:schemeClr val="accent5">
                        <a:lumMod val="40000"/>
                        <a:lumOff val="60000"/>
                      </a:schemeClr>
                    </a:solidFill>
                  </a:tcPr>
                </a:tc>
                <a:tc>
                  <a:txBody>
                    <a:bodyPr/>
                    <a:lstStyle/>
                    <a:p>
                      <a:pPr algn="ctr"/>
                      <a:r>
                        <a:rPr lang="en-US" sz="1900">
                          <a:solidFill>
                            <a:schemeClr val="tx1">
                              <a:lumMod val="85000"/>
                              <a:lumOff val="15000"/>
                            </a:schemeClr>
                          </a:solidFill>
                        </a:rPr>
                        <a:t>Anh chị</a:t>
                      </a:r>
                      <a:r>
                        <a:rPr lang="en-US" sz="1900" baseline="0">
                          <a:solidFill>
                            <a:schemeClr val="tx1">
                              <a:lumMod val="85000"/>
                              <a:lumOff val="15000"/>
                            </a:schemeClr>
                          </a:solidFill>
                        </a:rPr>
                        <a:t> em</a:t>
                      </a:r>
                    </a:p>
                    <a:p>
                      <a:pPr algn="ctr"/>
                      <a:r>
                        <a:rPr lang="en-US" sz="1900" baseline="0">
                          <a:solidFill>
                            <a:schemeClr val="tx1">
                              <a:lumMod val="85000"/>
                              <a:lumOff val="15000"/>
                            </a:schemeClr>
                          </a:solidFill>
                        </a:rPr>
                        <a:t>đối với nhau</a:t>
                      </a:r>
                      <a:endParaRPr lang="en-US" sz="1900">
                        <a:solidFill>
                          <a:schemeClr val="tx1">
                            <a:lumMod val="85000"/>
                            <a:lumOff val="15000"/>
                          </a:schemeClr>
                        </a:solidFill>
                      </a:endParaRPr>
                    </a:p>
                  </a:txBody>
                  <a:tcPr marL="121913" marR="121913" marT="45687" marB="45687">
                    <a:solidFill>
                      <a:srgbClr val="92D050"/>
                    </a:solidFill>
                  </a:tcPr>
                </a:tc>
                <a:extLst>
                  <a:ext uri="{0D108BD9-81ED-4DB2-BD59-A6C34878D82A}">
                    <a16:rowId xmlns:a16="http://schemas.microsoft.com/office/drawing/2014/main" val="10000"/>
                  </a:ext>
                </a:extLst>
              </a:tr>
              <a:tr h="375853">
                <a:tc>
                  <a:txBody>
                    <a:bodyPr/>
                    <a:lstStyle/>
                    <a:p>
                      <a:endParaRPr lang="en-US" sz="1900" dirty="0">
                        <a:solidFill>
                          <a:schemeClr val="tx1">
                            <a:lumMod val="85000"/>
                            <a:lumOff val="15000"/>
                          </a:schemeClr>
                        </a:solidFill>
                      </a:endParaRPr>
                    </a:p>
                  </a:txBody>
                  <a:tcPr marL="121913" marR="121913" marT="45687" marB="45687">
                    <a:solidFill>
                      <a:schemeClr val="accent1">
                        <a:lumMod val="20000"/>
                        <a:lumOff val="80000"/>
                      </a:schemeClr>
                    </a:solidFill>
                  </a:tcPr>
                </a:tc>
                <a:tc>
                  <a:txBody>
                    <a:bodyPr/>
                    <a:lstStyle/>
                    <a:p>
                      <a:endParaRPr lang="en-US" sz="1900">
                        <a:solidFill>
                          <a:schemeClr val="tx1">
                            <a:lumMod val="85000"/>
                            <a:lumOff val="15000"/>
                          </a:schemeClr>
                        </a:solidFill>
                      </a:endParaRPr>
                    </a:p>
                  </a:txBody>
                  <a:tcPr marL="121913" marR="121913" marT="45687" marB="45687">
                    <a:solidFill>
                      <a:schemeClr val="accent1">
                        <a:lumMod val="20000"/>
                        <a:lumOff val="80000"/>
                      </a:schemeClr>
                    </a:solidFill>
                  </a:tcPr>
                </a:tc>
                <a:tc>
                  <a:txBody>
                    <a:bodyPr/>
                    <a:lstStyle/>
                    <a:p>
                      <a:endParaRPr lang="en-US" sz="1900" dirty="0">
                        <a:solidFill>
                          <a:schemeClr val="tx1">
                            <a:lumMod val="85000"/>
                            <a:lumOff val="15000"/>
                          </a:schemeClr>
                        </a:solidFill>
                      </a:endParaRPr>
                    </a:p>
                  </a:txBody>
                  <a:tcPr marL="121913" marR="121913" marT="45687" marB="45687">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89309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1026" name="Picture 2" descr="Hãy hiếu thảo khi cha mẹ còn sống! - CPHA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689" y="1764807"/>
            <a:ext cx="5820798" cy="4074965"/>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131569" y="291832"/>
            <a:ext cx="5964432" cy="80695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pPr algn="ctr"/>
            <a:r>
              <a:rPr lang="vi-VN" sz="3800">
                <a:latin typeface="+mj-lt"/>
              </a:rPr>
              <a:t>Con hiền cháu thảo.</a:t>
            </a:r>
            <a:endParaRPr lang="en-US" sz="3800">
              <a:latin typeface="+mj-lt"/>
            </a:endParaRPr>
          </a:p>
        </p:txBody>
      </p:sp>
      <p:sp>
        <p:nvSpPr>
          <p:cNvPr id="5" name="Line Callout 1 (Accent Bar) 4"/>
          <p:cNvSpPr/>
          <p:nvPr/>
        </p:nvSpPr>
        <p:spPr>
          <a:xfrm>
            <a:off x="6570235" y="1316162"/>
            <a:ext cx="5391380" cy="2201577"/>
          </a:xfrm>
          <a:prstGeom prst="accentCallout1">
            <a:avLst>
              <a:gd name="adj1" fmla="val 48799"/>
              <a:gd name="adj2" fmla="val -387"/>
              <a:gd name="adj3" fmla="val 126667"/>
              <a:gd name="adj4" fmla="val -1332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r>
              <a:rPr lang="vi-VN" sz="3800" dirty="0">
                <a:solidFill>
                  <a:schemeClr val="tx1"/>
                </a:solidFill>
                <a:latin typeface="+mj-lt"/>
              </a:rPr>
              <a:t>Con cháu ngoan ngoãn</a:t>
            </a:r>
            <a:r>
              <a:rPr lang="en-US" sz="3800" dirty="0">
                <a:solidFill>
                  <a:schemeClr val="tx1"/>
                </a:solidFill>
                <a:latin typeface="+mj-lt"/>
              </a:rPr>
              <a:t>, </a:t>
            </a:r>
            <a:r>
              <a:rPr lang="en-US" sz="3800" dirty="0" err="1">
                <a:solidFill>
                  <a:schemeClr val="tx1"/>
                </a:solidFill>
                <a:latin typeface="Times New Roman" panose="02020603050405020304" pitchFamily="18" charset="0"/>
                <a:cs typeface="Times New Roman" panose="02020603050405020304" pitchFamily="18" charset="0"/>
              </a:rPr>
              <a:t>có</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hiếu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với</a:t>
            </a:r>
            <a:r>
              <a:rPr lang="vi-VN" sz="3800" dirty="0">
                <a:solidFill>
                  <a:schemeClr val="tx1"/>
                </a:solidFill>
                <a:latin typeface="Times New Roman" panose="02020603050405020304" pitchFamily="18" charset="0"/>
                <a:cs typeface="Times New Roman" panose="02020603050405020304" pitchFamily="18" charset="0"/>
              </a:rPr>
              <a:t> với ông bà</a:t>
            </a:r>
            <a:r>
              <a:rPr lang="en-US" sz="3800" dirty="0">
                <a:solidFill>
                  <a:schemeClr val="tx1"/>
                </a:solidFill>
                <a:latin typeface="Times New Roman" panose="02020603050405020304" pitchFamily="18" charset="0"/>
                <a:cs typeface="Times New Roman" panose="02020603050405020304" pitchFamily="18" charset="0"/>
              </a:rPr>
              <a:t>, cha </a:t>
            </a:r>
            <a:r>
              <a:rPr lang="en-US" sz="3800" dirty="0" err="1" smtClean="0">
                <a:solidFill>
                  <a:schemeClr val="tx1"/>
                </a:solidFill>
                <a:latin typeface="Times New Roman" panose="02020603050405020304" pitchFamily="18" charset="0"/>
                <a:cs typeface="Times New Roman" panose="02020603050405020304" pitchFamily="18" charset="0"/>
              </a:rPr>
              <a:t>mẹ</a:t>
            </a:r>
            <a:r>
              <a:rPr lang="en-US" sz="3800" dirty="0" smtClean="0">
                <a:solidFill>
                  <a:schemeClr val="tx1"/>
                </a:solidFill>
                <a:latin typeface="Times New Roman" panose="02020603050405020304" pitchFamily="18" charset="0"/>
                <a:cs typeface="Times New Roman" panose="02020603050405020304" pitchFamily="18" charset="0"/>
              </a:rPr>
              <a:t>.</a:t>
            </a:r>
            <a:endParaRPr lang="en-US"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66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5" name="Google Shape;875;p7"/>
          <p:cNvPicPr preferRelativeResize="0"/>
          <p:nvPr/>
        </p:nvPicPr>
        <p:blipFill rotWithShape="1">
          <a:blip r:embed="rId3">
            <a:alphaModFix/>
          </a:blip>
          <a:srcRect/>
          <a:stretch/>
        </p:blipFill>
        <p:spPr>
          <a:xfrm>
            <a:off x="12588104" y="88877"/>
            <a:ext cx="1514764" cy="831273"/>
          </a:xfrm>
          <a:prstGeom prst="rect">
            <a:avLst/>
          </a:prstGeom>
          <a:noFill/>
          <a:ln>
            <a:noFill/>
          </a:ln>
        </p:spPr>
      </p:pic>
      <p:pic>
        <p:nvPicPr>
          <p:cNvPr id="2050" name="Picture 2" descr="Sinh viên Duy Tân nhận Bằng khen vì có Thành tích Xuất sắc trong Học tập và  làm theo Tư tưởng, Đạo đức Hồ Chí Minh - Tin tức Đại học D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5257"/>
            <a:ext cx="5997273" cy="4154029"/>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Alternate Process 7"/>
          <p:cNvSpPr/>
          <p:nvPr/>
        </p:nvSpPr>
        <p:spPr>
          <a:xfrm>
            <a:off x="202825" y="325624"/>
            <a:ext cx="9028512" cy="80695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a:latin typeface="+mj-lt"/>
              </a:rPr>
              <a:t>Con cái khôn ngoan, vẻ vang cha mẹ.</a:t>
            </a:r>
            <a:endParaRPr lang="en-US" sz="3800">
              <a:latin typeface="+mj-lt"/>
            </a:endParaRPr>
          </a:p>
        </p:txBody>
      </p:sp>
      <p:sp>
        <p:nvSpPr>
          <p:cNvPr id="2" name="Line Callout 1 1"/>
          <p:cNvSpPr/>
          <p:nvPr/>
        </p:nvSpPr>
        <p:spPr>
          <a:xfrm>
            <a:off x="6578414" y="1638787"/>
            <a:ext cx="5613586" cy="2473485"/>
          </a:xfrm>
          <a:prstGeom prst="borderCallout1">
            <a:avLst>
              <a:gd name="adj1" fmla="val 18750"/>
              <a:gd name="adj2" fmla="val -8333"/>
              <a:gd name="adj3" fmla="val 116703"/>
              <a:gd name="adj4" fmla="val -10048"/>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dirty="0">
                <a:latin typeface="+mj-lt"/>
              </a:rPr>
              <a:t>Con cái </a:t>
            </a:r>
            <a:r>
              <a:rPr lang="en-US" sz="3800" dirty="0" err="1">
                <a:latin typeface="Times New Roman" panose="02020603050405020304" pitchFamily="18" charset="0"/>
                <a:cs typeface="Times New Roman" panose="02020603050405020304" pitchFamily="18" charset="0"/>
              </a:rPr>
              <a:t>khôn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ngoan</a:t>
            </a:r>
            <a:r>
              <a:rPr lang="vi-VN"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thông</a:t>
            </a:r>
            <a:r>
              <a:rPr lang="en-US" sz="3800" dirty="0">
                <a:latin typeface="Times New Roman" panose="02020603050405020304" pitchFamily="18" charset="0"/>
                <a:cs typeface="Times New Roman" panose="02020603050405020304" pitchFamily="18" charset="0"/>
              </a:rPr>
              <a:t> minh, </a:t>
            </a:r>
            <a:r>
              <a:rPr lang="en-US" sz="3800" dirty="0" err="1">
                <a:latin typeface="Times New Roman" panose="02020603050405020304" pitchFamily="18" charset="0"/>
                <a:cs typeface="Times New Roman" panose="02020603050405020304" pitchFamily="18" charset="0"/>
              </a:rPr>
              <a:t>lanh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thì</a:t>
            </a:r>
            <a:r>
              <a:rPr lang="en-US" sz="3800" dirty="0">
                <a:latin typeface="Times New Roman" panose="02020603050405020304" pitchFamily="18" charset="0"/>
                <a:cs typeface="Times New Roman" panose="02020603050405020304" pitchFamily="18" charset="0"/>
              </a:rPr>
              <a:t> cha </a:t>
            </a:r>
            <a:r>
              <a:rPr lang="en-US" sz="3800" dirty="0" err="1">
                <a:latin typeface="Times New Roman" panose="02020603050405020304" pitchFamily="18" charset="0"/>
                <a:cs typeface="Times New Roman" panose="02020603050405020304" pitchFamily="18" charset="0"/>
              </a:rPr>
              <a:t>mẹ</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tự</a:t>
            </a:r>
            <a:r>
              <a:rPr lang="en-US" sz="3800"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hào</a:t>
            </a:r>
            <a:r>
              <a:rPr lang="en-US" sz="3800" dirty="0" smtClean="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7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3074" name="Picture 2" descr="Bộ tranh đầy cảm động về tình cha con “gây sốt” cư dân mạng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44887"/>
            <a:ext cx="4831028" cy="4329883"/>
          </a:xfrm>
          <a:prstGeom prst="rect">
            <a:avLst/>
          </a:prstGeom>
          <a:noFill/>
          <a:extLst>
            <a:ext uri="{909E8E84-426E-40DD-AFC4-6F175D3DCCD1}">
              <a14:hiddenFill xmlns:a14="http://schemas.microsoft.com/office/drawing/2010/main">
                <a:solidFill>
                  <a:srgbClr val="FFFFFF"/>
                </a:solidFill>
              </a14:hiddenFill>
            </a:ext>
          </a:extLst>
        </p:spPr>
      </p:pic>
      <p:sp>
        <p:nvSpPr>
          <p:cNvPr id="31" name="Flowchart: Alternate Process 30"/>
          <p:cNvSpPr/>
          <p:nvPr/>
        </p:nvSpPr>
        <p:spPr>
          <a:xfrm>
            <a:off x="362295" y="183231"/>
            <a:ext cx="6717554" cy="80695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dirty="0">
                <a:latin typeface="+mj-lt"/>
              </a:rPr>
              <a:t>Con có cha như nhà có nóc.</a:t>
            </a:r>
            <a:endParaRPr lang="en-US" sz="3800" dirty="0">
              <a:latin typeface="+mj-lt"/>
            </a:endParaRPr>
          </a:p>
        </p:txBody>
      </p:sp>
      <p:sp>
        <p:nvSpPr>
          <p:cNvPr id="2" name="Oval Callout 1"/>
          <p:cNvSpPr/>
          <p:nvPr/>
        </p:nvSpPr>
        <p:spPr>
          <a:xfrm>
            <a:off x="4996330" y="1275767"/>
            <a:ext cx="7195671" cy="2716307"/>
          </a:xfrm>
          <a:prstGeom prst="wedgeEllipseCallou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dirty="0">
                <a:latin typeface="+mj-lt"/>
              </a:rPr>
              <a:t>Con có cha sẽ được bảo vệ và che chở</a:t>
            </a:r>
            <a:r>
              <a:rPr lang="en-US" sz="3800" dirty="0">
                <a:latin typeface="+mj-lt"/>
              </a:rPr>
              <a:t> </a:t>
            </a:r>
            <a:r>
              <a:rPr lang="en-US" sz="3800" dirty="0" err="1">
                <a:latin typeface="Times New Roman" panose="02020603050405020304" pitchFamily="18" charset="0"/>
                <a:cs typeface="Times New Roman" panose="02020603050405020304" pitchFamily="18" charset="0"/>
              </a:rPr>
              <a:t>như</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nóc</a:t>
            </a:r>
            <a:r>
              <a:rPr lang="en-US" sz="3800" dirty="0" smtClean="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7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ó thể tử vong vì ngộ độc măng tư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027" y="2021651"/>
            <a:ext cx="3138249" cy="439698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6232629" y="251014"/>
            <a:ext cx="5959371" cy="2689412"/>
          </a:xfrm>
          <a:prstGeom prst="cloudCallou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pPr algn="ctr"/>
            <a:r>
              <a:rPr lang="en-US" sz="3800" dirty="0" err="1">
                <a:latin typeface="Times New Roman" panose="02020603050405020304" pitchFamily="18" charset="0"/>
                <a:cs typeface="Times New Roman" panose="02020603050405020304" pitchFamily="18" charset="0"/>
              </a:rPr>
              <a:t>Mẹ</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che</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chở</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nuôi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lớn</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nên</a:t>
            </a:r>
            <a:r>
              <a:rPr lang="en-US" sz="3800"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người</a:t>
            </a:r>
            <a:r>
              <a:rPr lang="en-US" sz="3800" dirty="0" smtClean="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185874" y="179123"/>
            <a:ext cx="6717554" cy="80695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dirty="0">
                <a:latin typeface="+mj-lt"/>
              </a:rPr>
              <a:t>Con có mẹ như măng ấp bẹ.</a:t>
            </a:r>
            <a:endParaRPr lang="en-US" sz="38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21650"/>
            <a:ext cx="4731026" cy="4396985"/>
          </a:xfrm>
          <a:prstGeom prst="rect">
            <a:avLst/>
          </a:prstGeom>
        </p:spPr>
      </p:pic>
    </p:spTree>
    <p:extLst>
      <p:ext uri="{BB962C8B-B14F-4D97-AF65-F5344CB8AC3E}">
        <p14:creationId xmlns:p14="http://schemas.microsoft.com/office/powerpoint/2010/main" val="20368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ảm nhận về nhân vật Kiều Phương trong truyện “Bức tranh của ....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186" y="1111623"/>
            <a:ext cx="5810846" cy="2912664"/>
          </a:xfrm>
          <a:prstGeom prst="rect">
            <a:avLst/>
          </a:prstGeom>
          <a:noFill/>
          <a:extLst>
            <a:ext uri="{909E8E84-426E-40DD-AFC4-6F175D3DCCD1}">
              <a14:hiddenFill xmlns:a14="http://schemas.microsoft.com/office/drawing/2010/main">
                <a:solidFill>
                  <a:srgbClr val="FFFFFF"/>
                </a:solidFill>
              </a14:hiddenFill>
            </a:ext>
          </a:extLst>
        </p:spPr>
      </p:pic>
      <p:sp>
        <p:nvSpPr>
          <p:cNvPr id="13" name="Flowchart: Alternate Process 12"/>
          <p:cNvSpPr/>
          <p:nvPr/>
        </p:nvSpPr>
        <p:spPr>
          <a:xfrm>
            <a:off x="374896" y="117072"/>
            <a:ext cx="6717554" cy="80695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a:latin typeface="+mj-lt"/>
              </a:rPr>
              <a:t>Chị ngã em nâng.</a:t>
            </a:r>
            <a:endParaRPr lang="en-US" sz="3800">
              <a:latin typeface="+mj-lt"/>
            </a:endParaRPr>
          </a:p>
        </p:txBody>
      </p:sp>
      <p:sp>
        <p:nvSpPr>
          <p:cNvPr id="11" name="Up Arrow Callout 10"/>
          <p:cNvSpPr/>
          <p:nvPr/>
        </p:nvSpPr>
        <p:spPr>
          <a:xfrm>
            <a:off x="59763" y="4240307"/>
            <a:ext cx="12132235" cy="1506071"/>
          </a:xfrm>
          <a:prstGeom prst="upArrowCallout">
            <a:avLst/>
          </a:prstGeom>
          <a:solidFill>
            <a:schemeClr val="bg1"/>
          </a:solidFill>
        </p:spPr>
        <p:style>
          <a:lnRef idx="1">
            <a:schemeClr val="accent3"/>
          </a:lnRef>
          <a:fillRef idx="3">
            <a:schemeClr val="accent3"/>
          </a:fillRef>
          <a:effectRef idx="2">
            <a:schemeClr val="accent3"/>
          </a:effectRef>
          <a:fontRef idx="minor">
            <a:schemeClr val="lt1"/>
          </a:fontRef>
        </p:style>
        <p:txBody>
          <a:bodyPr lIns="145143" tIns="72571" rIns="145143" bIns="72571"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Chị</a:t>
            </a:r>
            <a:r>
              <a:rPr lang="en-US" sz="3800" dirty="0">
                <a:solidFill>
                  <a:schemeClr val="tx1"/>
                </a:solidFill>
                <a:latin typeface="Times New Roman" panose="02020603050405020304" pitchFamily="18" charset="0"/>
                <a:cs typeface="Times New Roman" panose="02020603050405020304" pitchFamily="18" charset="0"/>
              </a:rPr>
              <a:t> </a:t>
            </a:r>
            <a:r>
              <a:rPr lang="vi-VN" sz="3800" dirty="0">
                <a:solidFill>
                  <a:schemeClr val="tx1"/>
                </a:solidFill>
                <a:latin typeface="Times New Roman" panose="02020603050405020304" pitchFamily="18" charset="0"/>
                <a:cs typeface="Times New Roman" panose="02020603050405020304" pitchFamily="18" charset="0"/>
              </a:rPr>
              <a:t>em trong gia đình phải biết giúp đỡ, yêu thương lẫn nhau. </a:t>
            </a:r>
            <a:endParaRPr lang="en-US" sz="3800" dirty="0">
              <a:solidFill>
                <a:schemeClr val="tx1"/>
              </a:solidFill>
              <a:latin typeface="Times New Roman" panose="02020603050405020304" pitchFamily="18" charset="0"/>
              <a:cs typeface="Times New Roman" panose="02020603050405020304" pitchFamily="18" charset="0"/>
            </a:endParaRPr>
          </a:p>
        </p:txBody>
      </p:sp>
      <p:pic>
        <p:nvPicPr>
          <p:cNvPr id="1030" name="Picture 6" descr="Trong tục ngữ ca dao, tinh thần đoàn kết thương yêu nhau là một nội dung  đặc sắc. Nhiều câu ca dao vào loại hay nhất trong kho tàng tục ngữ 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 y="1158437"/>
            <a:ext cx="4308704" cy="3017580"/>
          </a:xfrm>
          <a:prstGeom prst="rect">
            <a:avLst/>
          </a:prstGeom>
          <a:noFill/>
          <a:extLst>
            <a:ext uri="{909E8E84-426E-40DD-AFC4-6F175D3DCCD1}">
              <a14:hiddenFill xmlns:a14="http://schemas.microsoft.com/office/drawing/2010/main">
                <a:solidFill>
                  <a:srgbClr val="FFFFFF"/>
                </a:solidFill>
              </a14:hiddenFill>
            </a:ext>
          </a:extLst>
        </p:spPr>
      </p:pic>
      <p:sp>
        <p:nvSpPr>
          <p:cNvPr id="12" name="6-Point Star 11"/>
          <p:cNvSpPr/>
          <p:nvPr/>
        </p:nvSpPr>
        <p:spPr>
          <a:xfrm>
            <a:off x="2020051" y="3814583"/>
            <a:ext cx="2259106" cy="361432"/>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lIns="145143" tIns="72571" rIns="145143" bIns="72571" rtlCol="0" anchor="ctr"/>
          <a:lstStyle/>
          <a:p>
            <a:pPr algn="ctr"/>
            <a:endParaRPr lang="en-US"/>
          </a:p>
        </p:txBody>
      </p:sp>
    </p:spTree>
    <p:extLst>
      <p:ext uri="{BB962C8B-B14F-4D97-AF65-F5344CB8AC3E}">
        <p14:creationId xmlns:p14="http://schemas.microsoft.com/office/powerpoint/2010/main" val="153802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Alternate Process 11"/>
          <p:cNvSpPr/>
          <p:nvPr/>
        </p:nvSpPr>
        <p:spPr>
          <a:xfrm>
            <a:off x="1" y="0"/>
            <a:ext cx="9000567" cy="190916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lIns="145143" tIns="72571" rIns="145143" bIns="72571" rtlCol="0" anchor="ctr"/>
          <a:lstStyle/>
          <a:p>
            <a:r>
              <a:rPr lang="vi-VN" sz="3800" dirty="0">
                <a:latin typeface="+mj-lt"/>
              </a:rPr>
              <a:t>	Anh em như thể chân tay </a:t>
            </a:r>
          </a:p>
          <a:p>
            <a:r>
              <a:rPr lang="vi-VN" sz="3800" dirty="0">
                <a:latin typeface="+mj-lt"/>
              </a:rPr>
              <a:t>Rách lành đùm bọc, dở hay đỡ đần.</a:t>
            </a:r>
            <a:endParaRPr lang="en-US" sz="3800" dirty="0">
              <a:latin typeface="+mj-lt"/>
            </a:endParaRPr>
          </a:p>
        </p:txBody>
      </p:sp>
      <p:pic>
        <p:nvPicPr>
          <p:cNvPr id="2050" name="Picture 2" descr="Anh em như thể tay chân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758" y="2073054"/>
            <a:ext cx="4404242" cy="4265829"/>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Callout 10"/>
          <p:cNvSpPr/>
          <p:nvPr/>
        </p:nvSpPr>
        <p:spPr>
          <a:xfrm>
            <a:off x="252031" y="2918326"/>
            <a:ext cx="7434914" cy="2277036"/>
          </a:xfrm>
          <a:prstGeom prst="rightArrowCallout">
            <a:avLst/>
          </a:prstGeom>
          <a:solidFill>
            <a:schemeClr val="bg1"/>
          </a:solidFill>
        </p:spPr>
        <p:style>
          <a:lnRef idx="1">
            <a:schemeClr val="accent5"/>
          </a:lnRef>
          <a:fillRef idx="3">
            <a:schemeClr val="accent5"/>
          </a:fillRef>
          <a:effectRef idx="2">
            <a:schemeClr val="accent5"/>
          </a:effectRef>
          <a:fontRef idx="minor">
            <a:schemeClr val="lt1"/>
          </a:fontRef>
        </p:style>
        <p:txBody>
          <a:bodyPr lIns="145143" tIns="72571" rIns="145143" bIns="72571" rtlCol="0" anchor="ctr"/>
          <a:lstStyle/>
          <a:p>
            <a:pPr algn="just"/>
            <a:r>
              <a:rPr lang="vi-VN" sz="3800" dirty="0">
                <a:solidFill>
                  <a:schemeClr val="tx1"/>
                </a:solidFill>
                <a:latin typeface="Times New Roman" panose="02020603050405020304" pitchFamily="18" charset="0"/>
                <a:cs typeface="Times New Roman" panose="02020603050405020304" pitchFamily="18" charset="0"/>
              </a:rPr>
              <a:t>Anh em phải biết yêu đương, đùm bọc, giúp đỡ lẫn </a:t>
            </a:r>
            <a:r>
              <a:rPr lang="vi-VN" sz="3800" dirty="0" smtClean="0">
                <a:solidFill>
                  <a:schemeClr val="tx1"/>
                </a:solidFill>
                <a:latin typeface="Times New Roman" panose="02020603050405020304" pitchFamily="18" charset="0"/>
                <a:cs typeface="Times New Roman" panose="02020603050405020304" pitchFamily="18" charset="0"/>
              </a:rPr>
              <a:t>nhau</a:t>
            </a:r>
            <a:r>
              <a:rPr lang="en-US" sz="3800" dirty="0" smtClean="0">
                <a:solidFill>
                  <a:schemeClr val="tx1"/>
                </a:solidFill>
                <a:latin typeface="Times New Roman" panose="02020603050405020304" pitchFamily="18" charset="0"/>
                <a:cs typeface="Times New Roman" panose="02020603050405020304" pitchFamily="18" charset="0"/>
              </a:rPr>
              <a:t>.</a:t>
            </a:r>
            <a:endParaRPr lang="en-US"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p:cTn id="25"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16" name="Google Shape;769;p4"/>
          <p:cNvSpPr txBox="1"/>
          <p:nvPr/>
        </p:nvSpPr>
        <p:spPr>
          <a:xfrm>
            <a:off x="183454" y="402514"/>
            <a:ext cx="11825092" cy="638939"/>
          </a:xfrm>
          <a:prstGeom prst="rect">
            <a:avLst/>
          </a:prstGeom>
          <a:solidFill>
            <a:schemeClr val="tx2">
              <a:lumMod val="60000"/>
              <a:lumOff val="40000"/>
            </a:schemeClr>
          </a:solidFill>
          <a:ln w="9525" cap="flat" cmpd="sng">
            <a:solidFill>
              <a:srgbClr val="02820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45119" tIns="72540" rIns="145119" bIns="72540" anchor="t" anchorCtr="0">
            <a:spAutoFit/>
          </a:bodyPr>
          <a:lstStyle/>
          <a:p>
            <a:r>
              <a:rPr lang="vi-VN" sz="3200" b="1" dirty="0">
                <a:solidFill>
                  <a:schemeClr val="dk1"/>
                </a:solidFill>
                <a:latin typeface="Times New Roman" panose="02020603050405020304" pitchFamily="18" charset="0"/>
                <a:ea typeface="Times New Roman"/>
                <a:cs typeface="Times New Roman" panose="02020603050405020304" pitchFamily="18" charset="0"/>
                <a:sym typeface="Times New Roman"/>
              </a:rPr>
              <a:t>2. Xếp các thành ngữ, tục ngữ sau vào nhóm thích hợp. </a:t>
            </a:r>
            <a:r>
              <a:rPr lang="en-US" sz="32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3200" b="1"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96367109"/>
              </p:ext>
            </p:extLst>
          </p:nvPr>
        </p:nvGraphicFramePr>
        <p:xfrm>
          <a:off x="1" y="1833525"/>
          <a:ext cx="12192002" cy="4543153"/>
        </p:xfrm>
        <a:graphic>
          <a:graphicData uri="http://schemas.openxmlformats.org/drawingml/2006/table">
            <a:tbl>
              <a:tblPr firstRow="1" bandRow="1">
                <a:tableStyleId>{00A15C55-8517-42AA-B614-E9B94910E393}</a:tableStyleId>
              </a:tblPr>
              <a:tblGrid>
                <a:gridCol w="3876880">
                  <a:extLst>
                    <a:ext uri="{9D8B030D-6E8A-4147-A177-3AD203B41FA5}">
                      <a16:colId xmlns:a16="http://schemas.microsoft.com/office/drawing/2014/main" val="20000"/>
                    </a:ext>
                  </a:extLst>
                </a:gridCol>
                <a:gridCol w="4251120">
                  <a:extLst>
                    <a:ext uri="{9D8B030D-6E8A-4147-A177-3AD203B41FA5}">
                      <a16:colId xmlns:a16="http://schemas.microsoft.com/office/drawing/2014/main" val="20001"/>
                    </a:ext>
                  </a:extLst>
                </a:gridCol>
                <a:gridCol w="4064002">
                  <a:extLst>
                    <a:ext uri="{9D8B030D-6E8A-4147-A177-3AD203B41FA5}">
                      <a16:colId xmlns:a16="http://schemas.microsoft.com/office/drawing/2014/main" val="20002"/>
                    </a:ext>
                  </a:extLst>
                </a:gridCol>
              </a:tblGrid>
              <a:tr h="1261013">
                <a:tc>
                  <a:txBody>
                    <a:bodyPr/>
                    <a:lstStyle/>
                    <a:p>
                      <a:pPr algn="l"/>
                      <a:r>
                        <a:rPr lang="vi-VN" sz="2700" dirty="0">
                          <a:latin typeface="Times New Roman" panose="02020603050405020304" pitchFamily="18" charset="0"/>
                          <a:cs typeface="Times New Roman" panose="02020603050405020304" pitchFamily="18" charset="0"/>
                        </a:rPr>
                        <a:t>1. Cha mẹ đối với con cái</a:t>
                      </a:r>
                      <a:endParaRPr lang="en-US" sz="2700" dirty="0">
                        <a:latin typeface="Times New Roman" panose="02020603050405020304" pitchFamily="18" charset="0"/>
                        <a:cs typeface="Times New Roman" panose="02020603050405020304" pitchFamily="18" charset="0"/>
                      </a:endParaRPr>
                    </a:p>
                  </a:txBody>
                  <a:tcPr marL="162560" marR="162560" marT="60960" marB="60960"/>
                </a:tc>
                <a:tc>
                  <a:txBody>
                    <a:bodyPr/>
                    <a:lstStyle/>
                    <a:p>
                      <a:pPr algn="l"/>
                      <a:r>
                        <a:rPr lang="vi-VN" sz="2700" dirty="0">
                          <a:latin typeface="Times New Roman" panose="02020603050405020304" pitchFamily="18" charset="0"/>
                          <a:cs typeface="Times New Roman" panose="02020603050405020304" pitchFamily="18" charset="0"/>
                        </a:rPr>
                        <a:t>2. Con cháu đối với ông bà cha mẹ</a:t>
                      </a:r>
                      <a:endParaRPr lang="en-US" sz="2700" dirty="0">
                        <a:latin typeface="Times New Roman" panose="02020603050405020304" pitchFamily="18" charset="0"/>
                        <a:cs typeface="Times New Roman" panose="02020603050405020304" pitchFamily="18" charset="0"/>
                      </a:endParaRPr>
                    </a:p>
                  </a:txBody>
                  <a:tcPr marL="162560" marR="162560" marT="60960" marB="60960"/>
                </a:tc>
                <a:tc>
                  <a:txBody>
                    <a:bodyPr/>
                    <a:lstStyle/>
                    <a:p>
                      <a:pPr algn="l"/>
                      <a:r>
                        <a:rPr lang="vi-VN" sz="2700" dirty="0">
                          <a:latin typeface="Times New Roman" panose="02020603050405020304" pitchFamily="18" charset="0"/>
                          <a:cs typeface="Times New Roman" panose="02020603050405020304" pitchFamily="18" charset="0"/>
                        </a:rPr>
                        <a:t>3. Anh chị em đối với nhau</a:t>
                      </a:r>
                      <a:endParaRPr lang="en-US" sz="2700" dirty="0">
                        <a:latin typeface="Times New Roman" panose="02020603050405020304" pitchFamily="18" charset="0"/>
                        <a:cs typeface="Times New Roman" panose="02020603050405020304" pitchFamily="18" charset="0"/>
                      </a:endParaRPr>
                    </a:p>
                  </a:txBody>
                  <a:tcPr marL="162560" marR="162560" marT="60960" marB="60960"/>
                </a:tc>
                <a:extLst>
                  <a:ext uri="{0D108BD9-81ED-4DB2-BD59-A6C34878D82A}">
                    <a16:rowId xmlns:a16="http://schemas.microsoft.com/office/drawing/2014/main" val="10000"/>
                  </a:ext>
                </a:extLst>
              </a:tr>
              <a:tr h="1258872">
                <a:tc>
                  <a:txBody>
                    <a:bodyPr/>
                    <a:lstStyle/>
                    <a:p>
                      <a:endParaRPr lang="en-US" sz="2400"/>
                    </a:p>
                  </a:txBody>
                  <a:tcPr marL="162560" marR="162560" marT="60960" marB="60960"/>
                </a:tc>
                <a:tc>
                  <a:txBody>
                    <a:bodyPr/>
                    <a:lstStyle/>
                    <a:p>
                      <a:endParaRPr lang="en-US" sz="2400" dirty="0"/>
                    </a:p>
                  </a:txBody>
                  <a:tcPr marL="162560" marR="162560" marT="60960" marB="60960"/>
                </a:tc>
                <a:tc>
                  <a:txBody>
                    <a:bodyPr/>
                    <a:lstStyle/>
                    <a:p>
                      <a:endParaRPr lang="en-US" sz="2400"/>
                    </a:p>
                  </a:txBody>
                  <a:tcPr marL="162560" marR="162560" marT="60960" marB="60960"/>
                </a:tc>
                <a:extLst>
                  <a:ext uri="{0D108BD9-81ED-4DB2-BD59-A6C34878D82A}">
                    <a16:rowId xmlns:a16="http://schemas.microsoft.com/office/drawing/2014/main" val="10001"/>
                  </a:ext>
                </a:extLst>
              </a:tr>
              <a:tr h="2023268">
                <a:tc>
                  <a:txBody>
                    <a:bodyPr/>
                    <a:lstStyle/>
                    <a:p>
                      <a:endParaRPr lang="en-US" sz="2400"/>
                    </a:p>
                  </a:txBody>
                  <a:tcPr marL="162560" marR="162560" marT="60960" marB="60960"/>
                </a:tc>
                <a:tc>
                  <a:txBody>
                    <a:bodyPr/>
                    <a:lstStyle/>
                    <a:p>
                      <a:endParaRPr lang="en-US" sz="2400"/>
                    </a:p>
                  </a:txBody>
                  <a:tcPr marL="162560" marR="162560" marT="60960" marB="60960"/>
                </a:tc>
                <a:tc>
                  <a:txBody>
                    <a:bodyPr/>
                    <a:lstStyle/>
                    <a:p>
                      <a:endParaRPr lang="en-US" sz="2400" dirty="0"/>
                    </a:p>
                  </a:txBody>
                  <a:tcPr marL="162560" marR="162560" marT="60960" marB="60960"/>
                </a:tc>
                <a:extLst>
                  <a:ext uri="{0D108BD9-81ED-4DB2-BD59-A6C34878D82A}">
                    <a16:rowId xmlns:a16="http://schemas.microsoft.com/office/drawing/2014/main" val="10002"/>
                  </a:ext>
                </a:extLst>
              </a:tr>
            </a:tbl>
          </a:graphicData>
        </a:graphic>
      </p:graphicFrame>
      <p:sp>
        <p:nvSpPr>
          <p:cNvPr id="3" name="TextBox 2"/>
          <p:cNvSpPr txBox="1"/>
          <p:nvPr/>
        </p:nvSpPr>
        <p:spPr>
          <a:xfrm>
            <a:off x="3949411" y="3268330"/>
            <a:ext cx="3862699" cy="1223777"/>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a. Con hiền cháu thảo</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9661" y="4658356"/>
            <a:ext cx="3546612" cy="1223777"/>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d. Con có mẹ như măng ấp bẹ</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6713" y="3226800"/>
            <a:ext cx="3862699" cy="1223777"/>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c. Con có cha như nhà có nóc</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949413" y="4575788"/>
            <a:ext cx="4070302" cy="1223777"/>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b. Con cái khôn ngoan vẻ vang cha mẹ</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242591" y="3217501"/>
            <a:ext cx="3636663" cy="731335"/>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e. Chị ngã em nâng</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114605" y="4453171"/>
            <a:ext cx="3892631" cy="2208662"/>
          </a:xfrm>
          <a:prstGeom prst="rect">
            <a:avLst/>
          </a:prstGeom>
          <a:noFill/>
        </p:spPr>
        <p:txBody>
          <a:bodyPr wrap="square" lIns="145143" tIns="72571" rIns="145143" bIns="72571" rtlCol="0">
            <a:spAutoFit/>
          </a:bodyPr>
          <a:lstStyle/>
          <a:p>
            <a:r>
              <a:rPr lang="vi-VN" sz="3200" dirty="0">
                <a:latin typeface="Times New Roman" panose="02020603050405020304" pitchFamily="18" charset="0"/>
                <a:cs typeface="Times New Roman" panose="02020603050405020304" pitchFamily="18" charset="0"/>
              </a:rPr>
              <a:t>g. Anh em như thể tay chân. Rách lành đùm bọc, dở hay đỡ đần</a:t>
            </a:r>
            <a:r>
              <a:rPr lang="vi-V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03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
          <p:cNvSpPr/>
          <p:nvPr/>
        </p:nvSpPr>
        <p:spPr>
          <a:xfrm>
            <a:off x="-1519602" y="-316607"/>
            <a:ext cx="2350284"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45119" tIns="145119" rIns="145119" bIns="145119" anchor="ctr" anchorCtr="0">
            <a:noAutofit/>
          </a:bodyPr>
          <a:lstStyle/>
          <a:p>
            <a:pPr>
              <a:buSzPts val="1400"/>
            </a:pPr>
            <a:endParaRPr/>
          </a:p>
        </p:txBody>
      </p:sp>
      <p:pic>
        <p:nvPicPr>
          <p:cNvPr id="914" name="Google Shape;914;p9" descr="https://o.remove.bg/downloads/c781da82-de90-4bdc-af20-edf868a1693e/image-removebg-preview.png"/>
          <p:cNvPicPr preferRelativeResize="0"/>
          <p:nvPr/>
        </p:nvPicPr>
        <p:blipFill rotWithShape="1">
          <a:blip r:embed="rId3">
            <a:alphaModFix/>
          </a:blip>
          <a:srcRect/>
          <a:stretch/>
        </p:blipFill>
        <p:spPr>
          <a:xfrm>
            <a:off x="-99241" y="3583825"/>
            <a:ext cx="2086553" cy="1893043"/>
          </a:xfrm>
          <a:prstGeom prst="rect">
            <a:avLst/>
          </a:prstGeom>
          <a:noFill/>
          <a:ln>
            <a:noFill/>
          </a:ln>
        </p:spPr>
      </p:pic>
      <p:sp>
        <p:nvSpPr>
          <p:cNvPr id="915" name="Google Shape;915;p9"/>
          <p:cNvSpPr/>
          <p:nvPr/>
        </p:nvSpPr>
        <p:spPr>
          <a:xfrm>
            <a:off x="523611" y="201253"/>
            <a:ext cx="4900432" cy="2923151"/>
          </a:xfrm>
          <a:prstGeom prst="cloudCallout">
            <a:avLst>
              <a:gd name="adj1" fmla="val -19347"/>
              <a:gd name="adj2" fmla="val 76622"/>
            </a:avLst>
          </a:prstGeom>
          <a:solidFill>
            <a:schemeClr val="accent6"/>
          </a:solidFill>
          <a:ln w="25400" cap="flat" cmpd="sng">
            <a:solidFill>
              <a:srgbClr val="BABABA"/>
            </a:solidFill>
            <a:prstDash val="solid"/>
            <a:round/>
            <a:headEnd type="none" w="sm" len="sm"/>
            <a:tailEnd type="none" w="sm" len="sm"/>
          </a:ln>
        </p:spPr>
        <p:txBody>
          <a:bodyPr spcFirstLastPara="1" wrap="square" lIns="145119" tIns="72540" rIns="145119" bIns="72540" anchor="ctr" anchorCtr="0">
            <a:noAutofit/>
          </a:bodyPr>
          <a:lstStyle/>
          <a:p>
            <a:pPr algn="ctr"/>
            <a:r>
              <a:rPr lang="en-US" dirty="0" err="1">
                <a:solidFill>
                  <a:schemeClr val="bg1"/>
                </a:solidFill>
              </a:rPr>
              <a:t>Nô</a:t>
            </a:r>
            <a:r>
              <a:rPr lang="en-US" dirty="0">
                <a:solidFill>
                  <a:schemeClr val="bg1"/>
                </a:solidFill>
              </a:rPr>
              <a:t>-bi-ta </a:t>
            </a:r>
            <a:r>
              <a:rPr lang="en-US" dirty="0" err="1">
                <a:solidFill>
                  <a:schemeClr val="bg1"/>
                </a:solidFill>
              </a:rPr>
              <a:t>ơi</a:t>
            </a:r>
            <a:r>
              <a:rPr lang="en-US" dirty="0">
                <a:solidFill>
                  <a:schemeClr val="bg1"/>
                </a:solidFill>
              </a:rPr>
              <a:t>, </a:t>
            </a:r>
            <a:r>
              <a:rPr lang="vi-VN" dirty="0">
                <a:solidFill>
                  <a:schemeClr val="bg1"/>
                </a:solidFill>
              </a:rPr>
              <a:t>cậu đọc bài 3 chưa? Cậu có biết đặt câu theo mẫu Ai là gì? để nói về bạn Tuấn trong truyện </a:t>
            </a:r>
            <a:r>
              <a:rPr lang="vi-VN" i="1" dirty="0">
                <a:solidFill>
                  <a:schemeClr val="bg1"/>
                </a:solidFill>
              </a:rPr>
              <a:t>Chiếc áo len </a:t>
            </a:r>
            <a:r>
              <a:rPr lang="vi-VN" dirty="0">
                <a:solidFill>
                  <a:schemeClr val="bg1"/>
                </a:solidFill>
              </a:rPr>
              <a:t>không?</a:t>
            </a:r>
            <a:endParaRPr dirty="0">
              <a:solidFill>
                <a:schemeClr val="bg1"/>
              </a:solidFill>
            </a:endParaRPr>
          </a:p>
        </p:txBody>
      </p:sp>
      <p:pic>
        <p:nvPicPr>
          <p:cNvPr id="916" name="Google Shape;916;p9" descr="https://o.remove.bg/downloads/25808b91-b83e-4805-a415-a0cc0a20e1fe/image-removebg-preview.png"/>
          <p:cNvPicPr preferRelativeResize="0"/>
          <p:nvPr/>
        </p:nvPicPr>
        <p:blipFill rotWithShape="1">
          <a:blip r:embed="rId4">
            <a:alphaModFix/>
          </a:blip>
          <a:srcRect/>
          <a:stretch/>
        </p:blipFill>
        <p:spPr>
          <a:xfrm flipH="1">
            <a:off x="7566890" y="2733609"/>
            <a:ext cx="2505972" cy="2416200"/>
          </a:xfrm>
          <a:prstGeom prst="rect">
            <a:avLst/>
          </a:prstGeom>
          <a:noFill/>
          <a:ln>
            <a:noFill/>
          </a:ln>
        </p:spPr>
      </p:pic>
      <p:sp>
        <p:nvSpPr>
          <p:cNvPr id="917" name="Google Shape;917;p9"/>
          <p:cNvSpPr/>
          <p:nvPr/>
        </p:nvSpPr>
        <p:spPr>
          <a:xfrm>
            <a:off x="6347791" y="920148"/>
            <a:ext cx="5844210" cy="1779120"/>
          </a:xfrm>
          <a:prstGeom prst="wedgeEllipseCallout">
            <a:avLst>
              <a:gd name="adj1" fmla="val -5772"/>
              <a:gd name="adj2" fmla="val 88543"/>
            </a:avLst>
          </a:prstGeom>
          <a:solidFill>
            <a:schemeClr val="accent6"/>
          </a:solidFill>
          <a:ln w="25400" cap="flat" cmpd="sng">
            <a:solidFill>
              <a:srgbClr val="BABABA"/>
            </a:solidFill>
            <a:prstDash val="solid"/>
            <a:round/>
            <a:headEnd type="none" w="sm" len="sm"/>
            <a:tailEnd type="none" w="sm" len="sm"/>
          </a:ln>
        </p:spPr>
        <p:txBody>
          <a:bodyPr spcFirstLastPara="1" wrap="square" lIns="145119" tIns="72540" rIns="145119" bIns="72540" anchor="ctr" anchorCtr="0">
            <a:noAutofit/>
          </a:bodyPr>
          <a:lstStyle/>
          <a:p>
            <a:r>
              <a:rPr lang="en-US" dirty="0" err="1">
                <a:solidFill>
                  <a:schemeClr val="dk1"/>
                </a:solidFill>
              </a:rPr>
              <a:t>Tất</a:t>
            </a:r>
            <a:r>
              <a:rPr lang="en-US" dirty="0">
                <a:solidFill>
                  <a:schemeClr val="dk1"/>
                </a:solidFill>
              </a:rPr>
              <a:t> </a:t>
            </a:r>
            <a:r>
              <a:rPr lang="en-US" dirty="0" err="1">
                <a:solidFill>
                  <a:schemeClr val="dk1"/>
                </a:solidFill>
              </a:rPr>
              <a:t>nhiên</a:t>
            </a:r>
            <a:r>
              <a:rPr lang="en-US" dirty="0">
                <a:solidFill>
                  <a:schemeClr val="dk1"/>
                </a:solidFill>
              </a:rPr>
              <a:t> </a:t>
            </a:r>
            <a:r>
              <a:rPr lang="en-US" dirty="0" err="1">
                <a:solidFill>
                  <a:schemeClr val="dk1"/>
                </a:solidFill>
              </a:rPr>
              <a:t>là</a:t>
            </a:r>
            <a:r>
              <a:rPr lang="en-US" dirty="0">
                <a:solidFill>
                  <a:schemeClr val="dk1"/>
                </a:solidFill>
              </a:rPr>
              <a:t> </a:t>
            </a:r>
            <a:r>
              <a:rPr lang="en-US" dirty="0" err="1">
                <a:solidFill>
                  <a:schemeClr val="dk1"/>
                </a:solidFill>
              </a:rPr>
              <a:t>có</a:t>
            </a:r>
            <a:r>
              <a:rPr lang="en-US" dirty="0">
                <a:solidFill>
                  <a:schemeClr val="dk1"/>
                </a:solidFill>
              </a:rPr>
              <a:t> </a:t>
            </a:r>
            <a:r>
              <a:rPr lang="en-US" dirty="0" err="1">
                <a:solidFill>
                  <a:schemeClr val="dk1"/>
                </a:solidFill>
              </a:rPr>
              <a:t>rồi</a:t>
            </a:r>
            <a:r>
              <a:rPr lang="en-US" dirty="0">
                <a:solidFill>
                  <a:schemeClr val="dk1"/>
                </a:solidFill>
              </a:rPr>
              <a:t>. </a:t>
            </a:r>
            <a:r>
              <a:rPr lang="en-US" dirty="0" err="1">
                <a:solidFill>
                  <a:schemeClr val="dk1"/>
                </a:solidFill>
              </a:rPr>
              <a:t>Cậu</a:t>
            </a:r>
            <a:r>
              <a:rPr lang="en-US" dirty="0">
                <a:solidFill>
                  <a:schemeClr val="dk1"/>
                </a:solidFill>
              </a:rPr>
              <a:t> </a:t>
            </a:r>
            <a:r>
              <a:rPr lang="en-US" dirty="0" err="1">
                <a:solidFill>
                  <a:schemeClr val="dk1"/>
                </a:solidFill>
              </a:rPr>
              <a:t>nghe</a:t>
            </a:r>
            <a:r>
              <a:rPr lang="en-US" dirty="0">
                <a:solidFill>
                  <a:schemeClr val="dk1"/>
                </a:solidFill>
              </a:rPr>
              <a:t> </a:t>
            </a:r>
            <a:r>
              <a:rPr lang="en-US" dirty="0" err="1">
                <a:solidFill>
                  <a:schemeClr val="dk1"/>
                </a:solidFill>
              </a:rPr>
              <a:t>này</a:t>
            </a:r>
            <a:r>
              <a:rPr lang="en-US" dirty="0" smtClean="0">
                <a:solidFill>
                  <a:schemeClr val="dk1"/>
                </a:solidFill>
              </a:rPr>
              <a:t>:</a:t>
            </a:r>
            <a:endParaRPr dirty="0" smtClean="0"/>
          </a:p>
          <a:p>
            <a:pPr algn="ctr"/>
            <a:r>
              <a:rPr lang="en-US" sz="3200" dirty="0">
                <a:solidFill>
                  <a:srgbClr val="FF0000"/>
                </a:solidFill>
              </a:rPr>
              <a:t>-</a:t>
            </a:r>
            <a:r>
              <a:rPr lang="vi-VN" sz="3200" dirty="0" smtClean="0">
                <a:solidFill>
                  <a:srgbClr val="FF0000"/>
                </a:solidFill>
              </a:rPr>
              <a:t>Tuấn là bạn của em</a:t>
            </a:r>
            <a:r>
              <a:rPr lang="en-US" sz="3200" dirty="0" smtClean="0">
                <a:solidFill>
                  <a:srgbClr val="FF0000"/>
                </a:solidFill>
              </a:rPr>
              <a:t>.</a:t>
            </a:r>
            <a:endParaRPr sz="3200" dirty="0">
              <a:solidFill>
                <a:srgbClr val="FF0000"/>
              </a:solidFill>
            </a:endParaRPr>
          </a:p>
        </p:txBody>
      </p:sp>
      <p:sp>
        <p:nvSpPr>
          <p:cNvPr id="918" name="Google Shape;918;p9"/>
          <p:cNvSpPr/>
          <p:nvPr/>
        </p:nvSpPr>
        <p:spPr>
          <a:xfrm>
            <a:off x="821334" y="0"/>
            <a:ext cx="5801515" cy="3785043"/>
          </a:xfrm>
          <a:prstGeom prst="cloudCallout">
            <a:avLst>
              <a:gd name="adj1" fmla="val -52930"/>
              <a:gd name="adj2" fmla="val 54621"/>
            </a:avLst>
          </a:prstGeom>
          <a:solidFill>
            <a:schemeClr val="accent6"/>
          </a:solidFill>
          <a:ln w="25400" cap="flat" cmpd="sng">
            <a:solidFill>
              <a:srgbClr val="BABABA"/>
            </a:solidFill>
            <a:prstDash val="solid"/>
            <a:round/>
            <a:headEnd type="none" w="sm" len="sm"/>
            <a:tailEnd type="none" w="sm" len="sm"/>
          </a:ln>
        </p:spPr>
        <p:txBody>
          <a:bodyPr spcFirstLastPara="1" wrap="square" lIns="145119" tIns="72540" rIns="145119" bIns="72540" anchor="ctr" anchorCtr="0">
            <a:noAutofit/>
          </a:bodyPr>
          <a:lstStyle/>
          <a:p>
            <a:pPr algn="ctr"/>
            <a:r>
              <a:rPr lang="en-US" dirty="0" err="1">
                <a:solidFill>
                  <a:schemeClr val="bg1"/>
                </a:solidFill>
              </a:rPr>
              <a:t>Ôi</a:t>
            </a:r>
            <a:r>
              <a:rPr lang="en-US" dirty="0">
                <a:solidFill>
                  <a:schemeClr val="bg1"/>
                </a:solidFill>
              </a:rPr>
              <a:t>! Sao </a:t>
            </a:r>
            <a:r>
              <a:rPr lang="en-US" dirty="0" err="1">
                <a:solidFill>
                  <a:schemeClr val="bg1"/>
                </a:solidFill>
              </a:rPr>
              <a:t>cậu</a:t>
            </a:r>
            <a:r>
              <a:rPr lang="en-US" dirty="0">
                <a:solidFill>
                  <a:schemeClr val="bg1"/>
                </a:solidFill>
              </a:rPr>
              <a:t> </a:t>
            </a:r>
            <a:r>
              <a:rPr lang="en-US" dirty="0" err="1">
                <a:solidFill>
                  <a:schemeClr val="bg1"/>
                </a:solidFill>
              </a:rPr>
              <a:t>lại</a:t>
            </a:r>
            <a:r>
              <a:rPr lang="en-US" dirty="0">
                <a:solidFill>
                  <a:schemeClr val="bg1"/>
                </a:solidFill>
              </a:rPr>
              <a:t> </a:t>
            </a:r>
            <a:r>
              <a:rPr lang="en-US" dirty="0" err="1">
                <a:solidFill>
                  <a:schemeClr val="bg1"/>
                </a:solidFill>
              </a:rPr>
              <a:t>đặt</a:t>
            </a:r>
            <a:r>
              <a:rPr lang="en-US" dirty="0">
                <a:solidFill>
                  <a:schemeClr val="bg1"/>
                </a:solidFill>
              </a:rPr>
              <a:t> </a:t>
            </a:r>
            <a:r>
              <a:rPr lang="en-US" dirty="0" err="1">
                <a:solidFill>
                  <a:schemeClr val="bg1"/>
                </a:solidFill>
              </a:rPr>
              <a:t>câu</a:t>
            </a:r>
            <a:r>
              <a:rPr lang="en-US" dirty="0">
                <a:solidFill>
                  <a:schemeClr val="bg1"/>
                </a:solidFill>
              </a:rPr>
              <a:t> </a:t>
            </a:r>
            <a:r>
              <a:rPr lang="en-US" dirty="0" err="1">
                <a:solidFill>
                  <a:schemeClr val="bg1"/>
                </a:solidFill>
              </a:rPr>
              <a:t>như</a:t>
            </a:r>
            <a:r>
              <a:rPr lang="en-US" dirty="0">
                <a:solidFill>
                  <a:schemeClr val="bg1"/>
                </a:solidFill>
              </a:rPr>
              <a:t> </a:t>
            </a:r>
            <a:r>
              <a:rPr lang="en-US" dirty="0" err="1">
                <a:solidFill>
                  <a:schemeClr val="bg1"/>
                </a:solidFill>
              </a:rPr>
              <a:t>thế</a:t>
            </a:r>
            <a:r>
              <a:rPr lang="en-US" dirty="0">
                <a:solidFill>
                  <a:schemeClr val="bg1"/>
                </a:solidFill>
              </a:rPr>
              <a:t>? </a:t>
            </a:r>
            <a:r>
              <a:rPr lang="en-US" dirty="0" err="1">
                <a:solidFill>
                  <a:schemeClr val="bg1"/>
                </a:solidFill>
              </a:rPr>
              <a:t>Câu</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cậu</a:t>
            </a:r>
            <a:r>
              <a:rPr lang="en-US" dirty="0">
                <a:solidFill>
                  <a:schemeClr val="bg1"/>
                </a:solidFill>
              </a:rPr>
              <a:t> </a:t>
            </a:r>
            <a:r>
              <a:rPr lang="en-US" dirty="0" err="1">
                <a:solidFill>
                  <a:schemeClr val="bg1"/>
                </a:solidFill>
              </a:rPr>
              <a:t>chỉ</a:t>
            </a:r>
            <a:r>
              <a:rPr lang="en-US" dirty="0">
                <a:solidFill>
                  <a:schemeClr val="bg1"/>
                </a:solidFill>
              </a:rPr>
              <a:t> </a:t>
            </a:r>
            <a:r>
              <a:rPr lang="en-US" dirty="0" err="1">
                <a:solidFill>
                  <a:schemeClr val="bg1"/>
                </a:solidFill>
              </a:rPr>
              <a:t>đúng</a:t>
            </a:r>
            <a:r>
              <a:rPr lang="en-US" dirty="0">
                <a:solidFill>
                  <a:schemeClr val="bg1"/>
                </a:solidFill>
              </a:rPr>
              <a:t> </a:t>
            </a:r>
            <a:r>
              <a:rPr lang="en-US" dirty="0" err="1">
                <a:solidFill>
                  <a:schemeClr val="bg1"/>
                </a:solidFill>
              </a:rPr>
              <a:t>về</a:t>
            </a:r>
            <a:r>
              <a:rPr lang="en-US" dirty="0">
                <a:solidFill>
                  <a:schemeClr val="bg1"/>
                </a:solidFill>
              </a:rPr>
              <a:t> </a:t>
            </a:r>
            <a:r>
              <a:rPr lang="en-US" dirty="0" err="1">
                <a:solidFill>
                  <a:schemeClr val="bg1"/>
                </a:solidFill>
              </a:rPr>
              <a:t>hình</a:t>
            </a:r>
            <a:r>
              <a:rPr lang="en-US" dirty="0">
                <a:solidFill>
                  <a:schemeClr val="bg1"/>
                </a:solidFill>
              </a:rPr>
              <a:t> </a:t>
            </a:r>
            <a:r>
              <a:rPr lang="en-US" dirty="0" err="1">
                <a:solidFill>
                  <a:schemeClr val="bg1"/>
                </a:solidFill>
              </a:rPr>
              <a:t>thức</a:t>
            </a:r>
            <a:r>
              <a:rPr lang="en-US" dirty="0">
                <a:solidFill>
                  <a:schemeClr val="bg1"/>
                </a:solidFill>
              </a:rPr>
              <a:t> </a:t>
            </a:r>
            <a:r>
              <a:rPr lang="en-US" dirty="0" err="1">
                <a:solidFill>
                  <a:schemeClr val="bg1"/>
                </a:solidFill>
              </a:rPr>
              <a:t>thôi</a:t>
            </a:r>
            <a:r>
              <a:rPr lang="en-US" dirty="0">
                <a:solidFill>
                  <a:schemeClr val="bg1"/>
                </a:solidFill>
              </a:rPr>
              <a:t>. </a:t>
            </a:r>
            <a:r>
              <a:rPr lang="en-US" dirty="0" err="1">
                <a:solidFill>
                  <a:schemeClr val="bg1"/>
                </a:solidFill>
              </a:rPr>
              <a:t>Còn</a:t>
            </a:r>
            <a:r>
              <a:rPr lang="en-US" dirty="0">
                <a:solidFill>
                  <a:schemeClr val="bg1"/>
                </a:solidFill>
              </a:rPr>
              <a:t> </a:t>
            </a:r>
            <a:r>
              <a:rPr lang="en-US" dirty="0" err="1">
                <a:solidFill>
                  <a:schemeClr val="bg1"/>
                </a:solidFill>
              </a:rPr>
              <a:t>về</a:t>
            </a:r>
            <a:r>
              <a:rPr lang="en-US" dirty="0">
                <a:solidFill>
                  <a:schemeClr val="bg1"/>
                </a:solidFill>
              </a:rPr>
              <a:t> </a:t>
            </a:r>
            <a:r>
              <a:rPr lang="en-US" dirty="0" err="1">
                <a:solidFill>
                  <a:schemeClr val="bg1"/>
                </a:solidFill>
              </a:rPr>
              <a:t>nội</a:t>
            </a:r>
            <a:r>
              <a:rPr lang="en-US" dirty="0">
                <a:solidFill>
                  <a:schemeClr val="bg1"/>
                </a:solidFill>
              </a:rPr>
              <a:t> dung </a:t>
            </a:r>
            <a:r>
              <a:rPr lang="en-US" dirty="0" err="1">
                <a:solidFill>
                  <a:schemeClr val="bg1"/>
                </a:solidFill>
              </a:rPr>
              <a:t>thì</a:t>
            </a:r>
            <a:r>
              <a:rPr lang="en-US" dirty="0">
                <a:solidFill>
                  <a:schemeClr val="bg1"/>
                </a:solidFill>
              </a:rPr>
              <a:t> </a:t>
            </a:r>
            <a:r>
              <a:rPr lang="en-US" dirty="0" err="1">
                <a:solidFill>
                  <a:schemeClr val="bg1"/>
                </a:solidFill>
              </a:rPr>
              <a:t>chưa</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Cậu</a:t>
            </a:r>
            <a:r>
              <a:rPr lang="vi-VN" dirty="0">
                <a:solidFill>
                  <a:schemeClr val="bg1"/>
                </a:solidFill>
              </a:rPr>
              <a:t> phải đặt câu về nhân vật Tuấn trong truyện </a:t>
            </a:r>
            <a:r>
              <a:rPr lang="vi-VN" i="1" dirty="0">
                <a:solidFill>
                  <a:schemeClr val="bg1"/>
                </a:solidFill>
              </a:rPr>
              <a:t>Chiếc áo len </a:t>
            </a:r>
            <a:r>
              <a:rPr lang="vi-VN" dirty="0">
                <a:solidFill>
                  <a:schemeClr val="bg1"/>
                </a:solidFill>
              </a:rPr>
              <a:t>cơ mà!</a:t>
            </a:r>
            <a:endParaRPr dirty="0">
              <a:solidFill>
                <a:schemeClr val="bg1"/>
              </a:solidFill>
            </a:endParaRPr>
          </a:p>
          <a:p>
            <a:pPr algn="ctr"/>
            <a:endParaRPr dirty="0">
              <a:solidFill>
                <a:schemeClr val="bg1"/>
              </a:solidFill>
            </a:endParaRPr>
          </a:p>
        </p:txBody>
      </p:sp>
      <p:sp>
        <p:nvSpPr>
          <p:cNvPr id="919" name="Google Shape;919;p9"/>
          <p:cNvSpPr/>
          <p:nvPr/>
        </p:nvSpPr>
        <p:spPr>
          <a:xfrm>
            <a:off x="2128097" y="2481327"/>
            <a:ext cx="4494752" cy="1773956"/>
          </a:xfrm>
          <a:prstGeom prst="cloudCallout">
            <a:avLst>
              <a:gd name="adj1" fmla="val -57000"/>
              <a:gd name="adj2" fmla="val 32179"/>
            </a:avLst>
          </a:prstGeom>
          <a:solidFill>
            <a:schemeClr val="accent6"/>
          </a:solidFill>
          <a:ln w="25400" cap="flat" cmpd="sng">
            <a:solidFill>
              <a:srgbClr val="BABABA"/>
            </a:solidFill>
            <a:prstDash val="solid"/>
            <a:round/>
            <a:headEnd type="none" w="sm" len="sm"/>
            <a:tailEnd type="none" w="sm" len="sm"/>
          </a:ln>
        </p:spPr>
        <p:txBody>
          <a:bodyPr spcFirstLastPara="1" wrap="square" lIns="145119" tIns="72540" rIns="145119" bIns="72540" anchor="ctr" anchorCtr="0">
            <a:noAutofit/>
          </a:bodyPr>
          <a:lstStyle/>
          <a:p>
            <a:pPr algn="ctr"/>
            <a:r>
              <a:rPr lang="en-US" dirty="0" err="1">
                <a:solidFill>
                  <a:schemeClr val="bg1"/>
                </a:solidFill>
              </a:rPr>
              <a:t>Cậu</a:t>
            </a:r>
            <a:r>
              <a:rPr lang="en-US" dirty="0">
                <a:solidFill>
                  <a:schemeClr val="bg1"/>
                </a:solidFill>
              </a:rPr>
              <a:t> </a:t>
            </a:r>
            <a:r>
              <a:rPr lang="en-US" dirty="0" err="1">
                <a:solidFill>
                  <a:schemeClr val="bg1"/>
                </a:solidFill>
              </a:rPr>
              <a:t>hãy</a:t>
            </a:r>
            <a:r>
              <a:rPr lang="en-US" dirty="0">
                <a:solidFill>
                  <a:schemeClr val="bg1"/>
                </a:solidFill>
              </a:rPr>
              <a:t> </a:t>
            </a:r>
            <a:r>
              <a:rPr lang="en-US" dirty="0" err="1">
                <a:solidFill>
                  <a:schemeClr val="bg1"/>
                </a:solidFill>
              </a:rPr>
              <a:t>nhờ</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bạn</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sinh</a:t>
            </a:r>
            <a:r>
              <a:rPr lang="en-US" dirty="0">
                <a:solidFill>
                  <a:schemeClr val="bg1"/>
                </a:solidFill>
              </a:rPr>
              <a:t> </a:t>
            </a:r>
            <a:r>
              <a:rPr lang="en-US" dirty="0" err="1">
                <a:solidFill>
                  <a:schemeClr val="bg1"/>
                </a:solidFill>
              </a:rPr>
              <a:t>lớp</a:t>
            </a:r>
            <a:r>
              <a:rPr lang="en-US" dirty="0">
                <a:solidFill>
                  <a:schemeClr val="bg1"/>
                </a:solidFill>
              </a:rPr>
              <a:t> </a:t>
            </a:r>
            <a:r>
              <a:rPr lang="vi-VN" dirty="0">
                <a:solidFill>
                  <a:schemeClr val="bg1"/>
                </a:solidFill>
              </a:rPr>
              <a:t>3</a:t>
            </a:r>
            <a:r>
              <a:rPr lang="en-US" dirty="0" smtClean="0">
                <a:solidFill>
                  <a:schemeClr val="bg1"/>
                </a:solidFill>
              </a:rPr>
              <a:t>A3</a:t>
            </a:r>
            <a:r>
              <a:rPr lang="vi-VN" dirty="0" smtClean="0">
                <a:solidFill>
                  <a:schemeClr val="bg1"/>
                </a:solidFill>
              </a:rPr>
              <a:t> </a:t>
            </a:r>
            <a:r>
              <a:rPr lang="en-US" dirty="0" err="1">
                <a:solidFill>
                  <a:schemeClr val="bg1"/>
                </a:solidFill>
              </a:rPr>
              <a:t>giúp</a:t>
            </a:r>
            <a:r>
              <a:rPr lang="en-US" dirty="0">
                <a:solidFill>
                  <a:schemeClr val="bg1"/>
                </a:solidFill>
              </a:rPr>
              <a:t> </a:t>
            </a:r>
            <a:r>
              <a:rPr lang="en-US" dirty="0" err="1">
                <a:solidFill>
                  <a:schemeClr val="bg1"/>
                </a:solidFill>
              </a:rPr>
              <a:t>nhé</a:t>
            </a:r>
            <a:r>
              <a:rPr lang="en-US" dirty="0">
                <a:solidFill>
                  <a:schemeClr val="bg1"/>
                </a:solidFill>
              </a:rPr>
              <a:t>!</a:t>
            </a:r>
            <a:endParaRPr dirty="0">
              <a:solidFill>
                <a:schemeClr val="bg1"/>
              </a:solidFill>
            </a:endParaRPr>
          </a:p>
          <a:p>
            <a:pPr algn="ctr"/>
            <a:endParaRPr dirty="0">
              <a:solidFill>
                <a:schemeClr val="bg1"/>
              </a:solidFill>
            </a:endParaRPr>
          </a:p>
        </p:txBody>
      </p:sp>
      <p:sp>
        <p:nvSpPr>
          <p:cNvPr id="920" name="Google Shape;920;p9"/>
          <p:cNvSpPr/>
          <p:nvPr/>
        </p:nvSpPr>
        <p:spPr>
          <a:xfrm rot="-1083870">
            <a:off x="6676845" y="1063709"/>
            <a:ext cx="5354917" cy="1199487"/>
          </a:xfrm>
          <a:prstGeom prst="wedgeRoundRectCallout">
            <a:avLst>
              <a:gd name="adj1" fmla="val -18008"/>
              <a:gd name="adj2" fmla="val 108735"/>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145119" tIns="72540" rIns="145119" bIns="72540" anchor="ctr" anchorCtr="0">
            <a:noAutofit/>
          </a:bodyPr>
          <a:lstStyle/>
          <a:p>
            <a:pPr algn="ctr"/>
            <a:r>
              <a:rPr lang="en-US" dirty="0" err="1">
                <a:solidFill>
                  <a:schemeClr val="dk1"/>
                </a:solidFill>
              </a:rPr>
              <a:t>Các</a:t>
            </a:r>
            <a:r>
              <a:rPr lang="en-US" dirty="0">
                <a:solidFill>
                  <a:schemeClr val="dk1"/>
                </a:solidFill>
              </a:rPr>
              <a:t> </a:t>
            </a:r>
            <a:r>
              <a:rPr lang="en-US" dirty="0" err="1">
                <a:solidFill>
                  <a:schemeClr val="dk1"/>
                </a:solidFill>
              </a:rPr>
              <a:t>bạn</a:t>
            </a:r>
            <a:r>
              <a:rPr lang="en-US" dirty="0">
                <a:solidFill>
                  <a:schemeClr val="dk1"/>
                </a:solidFill>
              </a:rPr>
              <a:t> </a:t>
            </a:r>
            <a:r>
              <a:rPr lang="en-US" dirty="0" err="1">
                <a:solidFill>
                  <a:schemeClr val="dk1"/>
                </a:solidFill>
              </a:rPr>
              <a:t>học</a:t>
            </a:r>
            <a:r>
              <a:rPr lang="en-US" dirty="0">
                <a:solidFill>
                  <a:schemeClr val="dk1"/>
                </a:solidFill>
              </a:rPr>
              <a:t> </a:t>
            </a:r>
            <a:r>
              <a:rPr lang="en-US" dirty="0" err="1">
                <a:solidFill>
                  <a:schemeClr val="dk1"/>
                </a:solidFill>
              </a:rPr>
              <a:t>sinh</a:t>
            </a:r>
            <a:r>
              <a:rPr lang="en-US" dirty="0">
                <a:solidFill>
                  <a:schemeClr val="dk1"/>
                </a:solidFill>
              </a:rPr>
              <a:t> </a:t>
            </a:r>
            <a:r>
              <a:rPr lang="vi-VN" dirty="0">
                <a:solidFill>
                  <a:schemeClr val="dk1"/>
                </a:solidFill>
              </a:rPr>
              <a:t>3</a:t>
            </a:r>
            <a:r>
              <a:rPr lang="en-US" dirty="0" smtClean="0">
                <a:solidFill>
                  <a:schemeClr val="dk1"/>
                </a:solidFill>
              </a:rPr>
              <a:t>A3 </a:t>
            </a:r>
            <a:r>
              <a:rPr lang="en-US" dirty="0" err="1">
                <a:solidFill>
                  <a:schemeClr val="dk1"/>
                </a:solidFill>
              </a:rPr>
              <a:t>ơi</a:t>
            </a:r>
            <a:r>
              <a:rPr lang="en-US" dirty="0">
                <a:solidFill>
                  <a:schemeClr val="dk1"/>
                </a:solidFill>
              </a:rPr>
              <a:t>, </a:t>
            </a:r>
            <a:r>
              <a:rPr lang="en-US" dirty="0" err="1">
                <a:solidFill>
                  <a:schemeClr val="dk1"/>
                </a:solidFill>
              </a:rPr>
              <a:t>giúp</a:t>
            </a:r>
            <a:r>
              <a:rPr lang="en-US" dirty="0">
                <a:solidFill>
                  <a:schemeClr val="dk1"/>
                </a:solidFill>
              </a:rPr>
              <a:t> </a:t>
            </a:r>
            <a:r>
              <a:rPr lang="en-US" dirty="0" err="1">
                <a:solidFill>
                  <a:schemeClr val="dk1"/>
                </a:solidFill>
              </a:rPr>
              <a:t>tớ</a:t>
            </a:r>
            <a:r>
              <a:rPr lang="en-US" dirty="0">
                <a:solidFill>
                  <a:schemeClr val="dk1"/>
                </a:solidFill>
              </a:rPr>
              <a:t> </a:t>
            </a:r>
            <a:r>
              <a:rPr lang="en-US" dirty="0" err="1">
                <a:solidFill>
                  <a:schemeClr val="dk1"/>
                </a:solidFill>
              </a:rPr>
              <a:t>đặt</a:t>
            </a:r>
            <a:r>
              <a:rPr lang="en-US" dirty="0">
                <a:solidFill>
                  <a:schemeClr val="dk1"/>
                </a:solidFill>
              </a:rPr>
              <a:t> </a:t>
            </a:r>
            <a:r>
              <a:rPr lang="vi-VN" dirty="0">
                <a:solidFill>
                  <a:schemeClr val="dk1"/>
                </a:solidFill>
              </a:rPr>
              <a:t>câu để hoàn thành bài 3 nhé</a:t>
            </a:r>
            <a:r>
              <a:rPr lang="en-US" dirty="0">
                <a:solidFill>
                  <a:schemeClr val="dk1"/>
                </a:solidFill>
              </a:rPr>
              <a:t>!</a:t>
            </a:r>
            <a:endParaRPr dirty="0">
              <a:solidFill>
                <a:schemeClr val="dk1"/>
              </a:solidFill>
            </a:endParaRPr>
          </a:p>
        </p:txBody>
      </p:sp>
    </p:spTree>
    <p:extLst>
      <p:ext uri="{BB962C8B-B14F-4D97-AF65-F5344CB8AC3E}">
        <p14:creationId xmlns:p14="http://schemas.microsoft.com/office/powerpoint/2010/main" val="997646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circle(in)">
                                      <p:cBhvr>
                                        <p:cTn id="7" dur="2000"/>
                                        <p:tgtEl>
                                          <p:spTgt spid="9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15"/>
                                        </p:tgtEl>
                                        <p:attrNameLst>
                                          <p:attrName>style.visibility</p:attrName>
                                        </p:attrNameLst>
                                      </p:cBhvr>
                                      <p:to>
                                        <p:strVal val="visible"/>
                                      </p:to>
                                    </p:set>
                                    <p:animEffect transition="in" filter="circle(in)">
                                      <p:cBhvr>
                                        <p:cTn id="12" dur="2000"/>
                                        <p:tgtEl>
                                          <p:spTgt spid="9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17"/>
                                        </p:tgtEl>
                                        <p:attrNameLst>
                                          <p:attrName>style.visibility</p:attrName>
                                        </p:attrNameLst>
                                      </p:cBhvr>
                                      <p:to>
                                        <p:strVal val="visible"/>
                                      </p:to>
                                    </p:set>
                                    <p:animEffect transition="in" filter="circle(in)">
                                      <p:cBhvr>
                                        <p:cTn id="17" dur="2000"/>
                                        <p:tgtEl>
                                          <p:spTgt spid="9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18"/>
                                        </p:tgtEl>
                                        <p:attrNameLst>
                                          <p:attrName>style.visibility</p:attrName>
                                        </p:attrNameLst>
                                      </p:cBhvr>
                                      <p:to>
                                        <p:strVal val="visible"/>
                                      </p:to>
                                    </p:set>
                                    <p:animEffect transition="in" filter="circle(in)">
                                      <p:cBhvr>
                                        <p:cTn id="22" dur="2000"/>
                                        <p:tgtEl>
                                          <p:spTgt spid="9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19"/>
                                        </p:tgtEl>
                                        <p:attrNameLst>
                                          <p:attrName>style.visibility</p:attrName>
                                        </p:attrNameLst>
                                      </p:cBhvr>
                                      <p:to>
                                        <p:strVal val="visible"/>
                                      </p:to>
                                    </p:set>
                                    <p:animEffect transition="in" filter="circle(in)">
                                      <p:cBhvr>
                                        <p:cTn id="27" dur="2000"/>
                                        <p:tgtEl>
                                          <p:spTgt spid="9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20"/>
                                        </p:tgtEl>
                                        <p:attrNameLst>
                                          <p:attrName>style.visibility</p:attrName>
                                        </p:attrNameLst>
                                      </p:cBhvr>
                                      <p:to>
                                        <p:strVal val="visible"/>
                                      </p:to>
                                    </p:set>
                                    <p:animEffect transition="in" filter="circle(in)">
                                      <p:cBhvr>
                                        <p:cTn id="32" dur="2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p:bldP spid="917" grpId="0" animBg="1"/>
      <p:bldP spid="918" grpId="0" animBg="1"/>
      <p:bldP spid="919" grpId="0" animBg="1"/>
      <p:bldP spid="9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1">
            <a:extLst>
              <a:ext uri="{FF2B5EF4-FFF2-40B4-BE49-F238E27FC236}">
                <a16:creationId xmlns:a16="http://schemas.microsoft.com/office/drawing/2014/main" id="{5A0223EF-6D33-412E-B924-BC5A2447E050}"/>
              </a:ext>
            </a:extLst>
          </p:cNvPr>
          <p:cNvSpPr txBox="1">
            <a:spLocks noChangeArrowheads="1"/>
          </p:cNvSpPr>
          <p:nvPr/>
        </p:nvSpPr>
        <p:spPr bwMode="auto">
          <a:xfrm>
            <a:off x="378047" y="1219201"/>
            <a:ext cx="11263621" cy="457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5143" tIns="72571" rIns="145143" bIns="7257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b="1" dirty="0" err="1">
                <a:latin typeface="Times New Roman" panose="02020603050405020304" pitchFamily="18" charset="0"/>
                <a:cs typeface="Times New Roman" panose="02020603050405020304" pitchFamily="18" charset="0"/>
              </a:rPr>
              <a:t>Bài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tập</a:t>
            </a:r>
            <a:r>
              <a:rPr lang="en-US" altLang="en-US" b="1" dirty="0">
                <a:latin typeface="Times New Roman" panose="02020603050405020304" pitchFamily="18" charset="0"/>
                <a:cs typeface="Times New Roman" panose="02020603050405020304" pitchFamily="18" charset="0"/>
              </a:rPr>
              <a:t> 3: </a:t>
            </a:r>
            <a:r>
              <a:rPr lang="en-US" altLang="en-US" b="1" dirty="0" err="1">
                <a:latin typeface="Times New Roman" panose="02020603050405020304" pitchFamily="18" charset="0"/>
                <a:cs typeface="Times New Roman" panose="02020603050405020304" pitchFamily="18" charset="0"/>
              </a:rPr>
              <a:t>Dựa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theo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nội</a:t>
            </a:r>
            <a:r>
              <a:rPr lang="en-US" altLang="en-US" b="1" dirty="0">
                <a:latin typeface="Times New Roman" panose="02020603050405020304" pitchFamily="18" charset="0"/>
                <a:cs typeface="Times New Roman" panose="02020603050405020304" pitchFamily="18" charset="0"/>
              </a:rPr>
              <a:t> dung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tập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r>
              <a:rPr lang="en-US" altLang="en-US" b="1" dirty="0">
                <a:latin typeface="Times New Roman" panose="02020603050405020304" pitchFamily="18" charset="0"/>
                <a:cs typeface="Times New Roman" panose="02020603050405020304" pitchFamily="18" charset="0"/>
              </a:rPr>
              <a:t> ở </a:t>
            </a:r>
            <a:r>
              <a:rPr lang="en-US" altLang="en-US" b="1" dirty="0" err="1">
                <a:latin typeface="Times New Roman" panose="02020603050405020304" pitchFamily="18" charset="0"/>
                <a:cs typeface="Times New Roman" panose="02020603050405020304" pitchFamily="18" charset="0"/>
              </a:rPr>
              <a:t>tuần</a:t>
            </a:r>
            <a:r>
              <a:rPr lang="en-US" altLang="en-US" b="1" dirty="0">
                <a:latin typeface="Times New Roman" panose="02020603050405020304" pitchFamily="18" charset="0"/>
                <a:cs typeface="Times New Roman" panose="02020603050405020304" pitchFamily="18" charset="0"/>
              </a:rPr>
              <a:t> 3, </a:t>
            </a:r>
            <a:r>
              <a:rPr lang="en-US" altLang="en-US" b="1" dirty="0" err="1">
                <a:latin typeface="Times New Roman" panose="02020603050405020304" pitchFamily="18" charset="0"/>
                <a:cs typeface="Times New Roman" panose="02020603050405020304" pitchFamily="18" charset="0"/>
              </a:rPr>
              <a:t>tuần</a:t>
            </a:r>
            <a:r>
              <a:rPr lang="en-US" altLang="en-US" b="1" dirty="0">
                <a:latin typeface="Times New Roman" panose="02020603050405020304" pitchFamily="18" charset="0"/>
                <a:cs typeface="Times New Roman" panose="02020603050405020304" pitchFamily="18" charset="0"/>
              </a:rPr>
              <a:t> 4, </a:t>
            </a:r>
            <a:r>
              <a:rPr lang="en-US" altLang="en-US" b="1" dirty="0" err="1">
                <a:latin typeface="Times New Roman" panose="02020603050405020304" pitchFamily="18" charset="0"/>
                <a:cs typeface="Times New Roman" panose="02020603050405020304" pitchFamily="18" charset="0"/>
              </a:rPr>
              <a:t>hãy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đặt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theo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mẫu</a:t>
            </a:r>
            <a:r>
              <a:rPr lang="en-US" altLang="en-US" b="1" dirty="0">
                <a:latin typeface="Times New Roman" panose="02020603050405020304" pitchFamily="18" charset="0"/>
                <a:cs typeface="Times New Roman" panose="02020603050405020304" pitchFamily="18" charset="0"/>
              </a:rPr>
              <a:t> Ai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gì</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để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nói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về</a:t>
            </a:r>
            <a:r>
              <a:rPr lang="en-US" altLang="en-US" b="1" dirty="0">
                <a:latin typeface="Times New Roman" panose="02020603050405020304" pitchFamily="18" charset="0"/>
                <a:cs typeface="Times New Roman" panose="02020603050405020304" pitchFamily="18" charset="0"/>
              </a:rPr>
              <a:t> : </a:t>
            </a:r>
          </a:p>
          <a:p>
            <a:pPr eaLnBrk="1" hangingPunct="1">
              <a:lnSpc>
                <a:spcPct val="150000"/>
              </a:lnSpc>
              <a:spcBef>
                <a:spcPct val="0"/>
              </a:spcBef>
              <a:buFontTx/>
              <a:buNone/>
            </a:pPr>
            <a:r>
              <a:rPr lang="en-US" altLang="en-US" b="1" dirty="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Bạn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Tuấn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truyện</a:t>
            </a:r>
            <a:r>
              <a:rPr lang="en-US" altLang="en-US" b="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Chiếc</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áo</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len</a:t>
            </a:r>
            <a:r>
              <a:rPr lang="en-US" altLang="en-US" b="1" dirty="0">
                <a:solidFill>
                  <a:srgbClr val="0070C0"/>
                </a:solidFill>
                <a:latin typeface="Times New Roman" panose="02020603050405020304" pitchFamily="18" charset="0"/>
                <a:cs typeface="Times New Roman" panose="02020603050405020304" pitchFamily="18" charset="0"/>
              </a:rPr>
              <a:t>.</a:t>
            </a:r>
          </a:p>
          <a:p>
            <a:pPr eaLnBrk="1" hangingPunct="1">
              <a:lnSpc>
                <a:spcPct val="150000"/>
              </a:lnSpc>
              <a:spcBef>
                <a:spcPct val="0"/>
              </a:spcBef>
              <a:buFontTx/>
              <a:buNone/>
            </a:pPr>
            <a:r>
              <a:rPr lang="en-US" altLang="en-US" b="1" dirty="0">
                <a:latin typeface="Times New Roman" panose="02020603050405020304" pitchFamily="18" charset="0"/>
                <a:cs typeface="Times New Roman" panose="02020603050405020304" pitchFamily="18" charset="0"/>
              </a:rPr>
              <a:t>b) </a:t>
            </a:r>
            <a:r>
              <a:rPr lang="en-US" altLang="en-US" b="1" dirty="0" err="1">
                <a:latin typeface="Times New Roman" panose="02020603050405020304" pitchFamily="18" charset="0"/>
                <a:cs typeface="Times New Roman" panose="02020603050405020304" pitchFamily="18" charset="0"/>
              </a:rPr>
              <a:t>Bạn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nhỏ</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thơ</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Quạt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cho</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bà</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ngủ</a:t>
            </a:r>
            <a:r>
              <a:rPr lang="en-US" altLang="en-US" b="1" dirty="0">
                <a:solidFill>
                  <a:srgbClr val="0070C0"/>
                </a:solidFill>
                <a:latin typeface="Times New Roman" panose="02020603050405020304" pitchFamily="18" charset="0"/>
                <a:cs typeface="Times New Roman" panose="02020603050405020304" pitchFamily="18" charset="0"/>
              </a:rPr>
              <a:t>.</a:t>
            </a:r>
          </a:p>
          <a:p>
            <a:pPr eaLnBrk="1" hangingPunct="1">
              <a:lnSpc>
                <a:spcPct val="150000"/>
              </a:lnSpc>
              <a:spcBef>
                <a:spcPct val="0"/>
              </a:spcBef>
              <a:buFontTx/>
              <a:buNone/>
            </a:pPr>
            <a:r>
              <a:rPr lang="en-US" altLang="en-US" b="1" dirty="0">
                <a:latin typeface="Times New Roman" panose="02020603050405020304" pitchFamily="18" charset="0"/>
                <a:cs typeface="Times New Roman" panose="02020603050405020304" pitchFamily="18" charset="0"/>
              </a:rPr>
              <a:t>c)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mẹ</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truyện</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Người</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mẹ</a:t>
            </a:r>
            <a:r>
              <a:rPr lang="en-US" altLang="en-US" b="1" dirty="0">
                <a:solidFill>
                  <a:srgbClr val="0070C0"/>
                </a:solidFill>
                <a:latin typeface="Times New Roman" panose="02020603050405020304" pitchFamily="18" charset="0"/>
                <a:cs typeface="Times New Roman" panose="02020603050405020304" pitchFamily="18" charset="0"/>
              </a:rPr>
              <a:t>.</a:t>
            </a:r>
          </a:p>
          <a:p>
            <a:pPr eaLnBrk="1" hangingPunct="1">
              <a:lnSpc>
                <a:spcPct val="150000"/>
              </a:lnSpc>
              <a:spcBef>
                <a:spcPct val="0"/>
              </a:spcBef>
              <a:buFontTx/>
              <a:buNone/>
            </a:pPr>
            <a:r>
              <a:rPr lang="en-US" altLang="en-US" b="1" dirty="0">
                <a:latin typeface="Times New Roman" panose="02020603050405020304" pitchFamily="18" charset="0"/>
                <a:cs typeface="Times New Roman" panose="02020603050405020304" pitchFamily="18" charset="0"/>
              </a:rPr>
              <a:t>d) </a:t>
            </a:r>
            <a:r>
              <a:rPr lang="en-US" altLang="en-US" b="1" dirty="0" err="1">
                <a:latin typeface="Times New Roman" panose="02020603050405020304" pitchFamily="18" charset="0"/>
                <a:cs typeface="Times New Roman" panose="02020603050405020304" pitchFamily="18" charset="0"/>
              </a:rPr>
              <a:t>Chú</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chim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sẻ</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truyện</a:t>
            </a:r>
            <a:r>
              <a:rPr lang="en-US" altLang="en-US" b="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Chú</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sẻ</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và</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bông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hoa</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bằng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lăng</a:t>
            </a:r>
            <a:r>
              <a:rPr lang="en-US" altLang="en-US" b="1" dirty="0">
                <a:solidFill>
                  <a:srgbClr val="0070C0"/>
                </a:solidFill>
                <a:latin typeface="Times New Roman" panose="02020603050405020304" pitchFamily="18" charset="0"/>
                <a:cs typeface="Times New Roman" panose="02020603050405020304" pitchFamily="18" charset="0"/>
              </a:rPr>
              <a:t>.</a:t>
            </a:r>
            <a:endParaRPr lang="en-US" altLang="en-US" sz="29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5845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p:cNvPicPr>
          <p:nvPr/>
        </p:nvPicPr>
        <p:blipFill>
          <a:blip r:embed="rId2">
            <a:extLst>
              <a:ext uri="{28A0092B-C50C-407E-A947-70E740481C1C}">
                <a14:useLocalDpi xmlns:a14="http://schemas.microsoft.com/office/drawing/2010/main" val="0"/>
              </a:ext>
            </a:extLst>
          </a:blip>
          <a:srcRect t="-3232" r="15631" b="20320"/>
          <a:stretch>
            <a:fillRect/>
          </a:stretch>
        </p:blipFill>
        <p:spPr bwMode="auto">
          <a:xfrm>
            <a:off x="1524000" y="-269874"/>
            <a:ext cx="9137651" cy="709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306365" y="295275"/>
            <a:ext cx="525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Thứ tư ngày </a:t>
            </a:r>
            <a:r>
              <a:rPr lang="en-US" altLang="en-US" sz="2800" b="1">
                <a:solidFill>
                  <a:schemeClr val="bg1"/>
                </a:solidFill>
                <a:latin typeface="HP001 4 hàng" panose="020B0603050302020204" pitchFamily="34" charset="0"/>
              </a:rPr>
              <a:t>29 </a:t>
            </a:r>
            <a:r>
              <a:rPr lang="en-US" altLang="en-US" sz="2800" b="1">
                <a:solidFill>
                  <a:schemeClr val="bg1"/>
                </a:solidFill>
                <a:latin typeface="HP001 4 hàng" panose="020B0603050302020204" pitchFamily="34" charset="0"/>
              </a:rPr>
              <a:t>– 9 - 2021</a:t>
            </a:r>
          </a:p>
        </p:txBody>
      </p:sp>
      <p:sp>
        <p:nvSpPr>
          <p:cNvPr id="9" name="TextBox 8"/>
          <p:cNvSpPr txBox="1">
            <a:spLocks noChangeArrowheads="1"/>
          </p:cNvSpPr>
          <p:nvPr/>
        </p:nvSpPr>
        <p:spPr bwMode="auto">
          <a:xfrm>
            <a:off x="2667000" y="862013"/>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Tập đọc</a:t>
            </a:r>
          </a:p>
        </p:txBody>
      </p:sp>
      <p:sp>
        <p:nvSpPr>
          <p:cNvPr id="10" name="TextBox 9"/>
          <p:cNvSpPr txBox="1">
            <a:spLocks noChangeArrowheads="1"/>
          </p:cNvSpPr>
          <p:nvPr/>
        </p:nvSpPr>
        <p:spPr bwMode="auto">
          <a:xfrm>
            <a:off x="2997829" y="1448532"/>
            <a:ext cx="335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FF00"/>
                </a:solidFill>
                <a:latin typeface="HP001 4 hàng" panose="020B0603050302020204" pitchFamily="34" charset="0"/>
              </a:rPr>
              <a:t>Ông ngoại</a:t>
            </a:r>
            <a:endParaRPr lang="en-US" altLang="en-US" sz="2800" b="1">
              <a:solidFill>
                <a:srgbClr val="FFFF00"/>
              </a:solidFill>
              <a:latin typeface="HP001 4 hàng" panose="020B0603050302020204" pitchFamily="34" charset="0"/>
            </a:endParaRPr>
          </a:p>
        </p:txBody>
      </p:sp>
    </p:spTree>
    <p:extLst>
      <p:ext uri="{BB962C8B-B14F-4D97-AF65-F5344CB8AC3E}">
        <p14:creationId xmlns:p14="http://schemas.microsoft.com/office/powerpoint/2010/main" val="5039951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a:extLst>
              <a:ext uri="{FF2B5EF4-FFF2-40B4-BE49-F238E27FC236}">
                <a16:creationId xmlns:a16="http://schemas.microsoft.com/office/drawing/2014/main" id="{0FF8DBEB-54CA-4F68-A0C6-8207CBAC7A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2335"/>
            <a:ext cx="487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a:extLst>
              <a:ext uri="{FF2B5EF4-FFF2-40B4-BE49-F238E27FC236}">
                <a16:creationId xmlns:a16="http://schemas.microsoft.com/office/drawing/2014/main" id="{BFD1AB60-6DA0-4B9D-B192-D6291FD825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322335"/>
            <a:ext cx="5080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661114E4-048A-475C-BEC5-7E6A9D2E68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800" y="3535031"/>
            <a:ext cx="46736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a:extLst>
              <a:ext uri="{FF2B5EF4-FFF2-40B4-BE49-F238E27FC236}">
                <a16:creationId xmlns:a16="http://schemas.microsoft.com/office/drawing/2014/main" id="{E3D55C9C-DDF6-40CB-B192-0E0DB8519D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3733332"/>
            <a:ext cx="508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F9C4FB8-75E9-4FA5-9D27-BBB2A683DDAE}"/>
              </a:ext>
            </a:extLst>
          </p:cNvPr>
          <p:cNvSpPr txBox="1"/>
          <p:nvPr/>
        </p:nvSpPr>
        <p:spPr>
          <a:xfrm>
            <a:off x="-15073" y="2275459"/>
            <a:ext cx="6111074" cy="1177611"/>
          </a:xfrm>
          <a:prstGeom prst="rect">
            <a:avLst/>
          </a:prstGeom>
          <a:noFill/>
        </p:spPr>
        <p:txBody>
          <a:bodyPr wrap="square" lIns="145143" tIns="72571" rIns="145143" bIns="72571">
            <a:spAutoFit/>
          </a:bodyPr>
          <a:lstStyle/>
          <a:p>
            <a:pPr marL="340179" indent="-340179">
              <a:buFontTx/>
              <a:buChar char="-"/>
              <a:defRPr/>
            </a:pPr>
            <a:r>
              <a:rPr lang="en-US" sz="2500" b="1" i="1" dirty="0" err="1">
                <a:latin typeface="Times New Roman" panose="02020603050405020304" pitchFamily="18" charset="0"/>
                <a:cs typeface="Times New Roman" panose="02020603050405020304" pitchFamily="18" charset="0"/>
              </a:rPr>
              <a:t>Tuấn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trai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Lan</a:t>
            </a:r>
            <a:r>
              <a:rPr lang="en-US" sz="2500" b="1" i="1" dirty="0">
                <a:latin typeface="Times New Roman" panose="02020603050405020304" pitchFamily="18" charset="0"/>
                <a:cs typeface="Times New Roman" panose="02020603050405020304" pitchFamily="18" charset="0"/>
              </a:rPr>
              <a:t>.</a:t>
            </a:r>
          </a:p>
          <a:p>
            <a:pPr marL="340179" indent="-340179">
              <a:buFontTx/>
              <a:buChar char="-"/>
              <a:defRPr/>
            </a:pPr>
            <a:r>
              <a:rPr lang="en-US" sz="2500" b="1" i="1" dirty="0" err="1">
                <a:latin typeface="Times New Roman" panose="02020603050405020304" pitchFamily="18" charset="0"/>
                <a:cs typeface="Times New Roman" panose="02020603050405020304" pitchFamily="18" charset="0"/>
              </a:rPr>
              <a:t>Tuấn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người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rất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yêu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thương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em</a:t>
            </a:r>
            <a:r>
              <a:rPr lang="en-US" sz="2500" b="1" i="1" dirty="0">
                <a:latin typeface="Times New Roman" panose="02020603050405020304" pitchFamily="18" charset="0"/>
                <a:cs typeface="Times New Roman" panose="02020603050405020304" pitchFamily="18" charset="0"/>
              </a:rPr>
              <a:t>.</a:t>
            </a:r>
          </a:p>
          <a:p>
            <a:pPr>
              <a:defRPr/>
            </a:pPr>
            <a:endParaRPr lang="en-US" sz="1700" b="1" i="1" dirty="0">
              <a:latin typeface="Times New Roman" panose="02020603050405020304" pitchFamily="18" charset="0"/>
              <a:cs typeface="Times New Roman" panose="02020603050405020304" pitchFamily="18" charset="0"/>
            </a:endParaRPr>
          </a:p>
        </p:txBody>
      </p:sp>
      <p:sp>
        <p:nvSpPr>
          <p:cNvPr id="14344" name="TextBox 8">
            <a:extLst>
              <a:ext uri="{FF2B5EF4-FFF2-40B4-BE49-F238E27FC236}">
                <a16:creationId xmlns:a16="http://schemas.microsoft.com/office/drawing/2014/main" id="{8A1675D7-A655-4ADB-A4AA-7BBD35808BF4}"/>
              </a:ext>
            </a:extLst>
          </p:cNvPr>
          <p:cNvSpPr txBox="1">
            <a:spLocks noChangeArrowheads="1"/>
          </p:cNvSpPr>
          <p:nvPr/>
        </p:nvSpPr>
        <p:spPr bwMode="auto">
          <a:xfrm>
            <a:off x="5774839" y="2304667"/>
            <a:ext cx="5583030" cy="9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500" b="1" i="1" dirty="0" err="1">
                <a:latin typeface="Times New Roman" panose="02020603050405020304" pitchFamily="18" charset="0"/>
                <a:cs typeface="Times New Roman" panose="02020603050405020304" pitchFamily="18" charset="0"/>
              </a:rPr>
              <a:t>Bạn</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nhỏ</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là</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cô</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bé</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rất</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hiếu</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thảo</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với</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bà</a:t>
            </a:r>
            <a:r>
              <a:rPr lang="en-US" altLang="en-US" sz="2500" b="1" i="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i="1" dirty="0" err="1">
                <a:latin typeface="Times New Roman" panose="02020603050405020304" pitchFamily="18" charset="0"/>
                <a:cs typeface="Times New Roman" panose="02020603050405020304" pitchFamily="18" charset="0"/>
              </a:rPr>
              <a:t>Bạn</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nhỏ</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là</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người</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rất</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yêu</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bà</a:t>
            </a:r>
            <a:r>
              <a:rPr lang="en-US" altLang="en-US" sz="2500" b="1" i="1"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4673D3FC-82D2-4695-92B1-13CCE1E36AA5}"/>
              </a:ext>
            </a:extLst>
          </p:cNvPr>
          <p:cNvSpPr txBox="1"/>
          <p:nvPr/>
        </p:nvSpPr>
        <p:spPr>
          <a:xfrm>
            <a:off x="304803" y="5701376"/>
            <a:ext cx="5375281" cy="1177611"/>
          </a:xfrm>
          <a:prstGeom prst="rect">
            <a:avLst/>
          </a:prstGeom>
          <a:noFill/>
        </p:spPr>
        <p:txBody>
          <a:bodyPr wrap="none" lIns="145143" tIns="72571" rIns="145143" bIns="72571">
            <a:spAutoFit/>
          </a:bodyPr>
          <a:lstStyle/>
          <a:p>
            <a:pPr marL="340179" indent="-340179">
              <a:buFontTx/>
              <a:buChar char="-"/>
              <a:defRPr/>
            </a:pPr>
            <a:r>
              <a:rPr lang="en-US" sz="2500" b="1" i="1" dirty="0" err="1">
                <a:latin typeface="Times New Roman" panose="02020603050405020304" pitchFamily="18" charset="0"/>
                <a:cs typeface="Times New Roman" panose="02020603050405020304" pitchFamily="18" charset="0"/>
              </a:rPr>
              <a:t>Bà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mẹ</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người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rất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yêu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thương</a:t>
            </a:r>
            <a:r>
              <a:rPr lang="en-US" sz="2500" b="1" i="1" dirty="0">
                <a:latin typeface="Times New Roman" panose="02020603050405020304" pitchFamily="18" charset="0"/>
                <a:cs typeface="Times New Roman" panose="02020603050405020304" pitchFamily="18" charset="0"/>
              </a:rPr>
              <a:t> con.</a:t>
            </a:r>
          </a:p>
          <a:p>
            <a:pPr marL="340179" indent="-340179">
              <a:buFontTx/>
              <a:buChar char="-"/>
              <a:defRPr/>
            </a:pPr>
            <a:r>
              <a:rPr lang="en-US" sz="2500" b="1" i="1" dirty="0" err="1">
                <a:latin typeface="Times New Roman" panose="02020603050405020304" pitchFamily="18" charset="0"/>
                <a:cs typeface="Times New Roman" panose="02020603050405020304" pitchFamily="18" charset="0"/>
              </a:rPr>
              <a:t>Bà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mẹ</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người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rất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dũng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cảm</a:t>
            </a:r>
            <a:r>
              <a:rPr lang="en-US" sz="2500" b="1" i="1" dirty="0">
                <a:latin typeface="Times New Roman" panose="02020603050405020304" pitchFamily="18" charset="0"/>
                <a:cs typeface="Times New Roman" panose="02020603050405020304" pitchFamily="18" charset="0"/>
              </a:rPr>
              <a:t>.</a:t>
            </a:r>
          </a:p>
          <a:p>
            <a:pPr>
              <a:defRPr/>
            </a:pPr>
            <a:endParaRPr lang="en-US" sz="1700" b="1" i="1" dirty="0">
              <a:latin typeface="Times New Roman" panose="02020603050405020304" pitchFamily="18" charset="0"/>
              <a:cs typeface="Times New Roman" panose="02020603050405020304" pitchFamily="18" charset="0"/>
            </a:endParaRPr>
          </a:p>
        </p:txBody>
      </p:sp>
      <p:sp>
        <p:nvSpPr>
          <p:cNvPr id="14346" name="TextBox 10">
            <a:extLst>
              <a:ext uri="{FF2B5EF4-FFF2-40B4-BE49-F238E27FC236}">
                <a16:creationId xmlns:a16="http://schemas.microsoft.com/office/drawing/2014/main" id="{8473677E-4A24-404E-A46D-8BC1E8F344E7}"/>
              </a:ext>
            </a:extLst>
          </p:cNvPr>
          <p:cNvSpPr txBox="1">
            <a:spLocks noChangeArrowheads="1"/>
          </p:cNvSpPr>
          <p:nvPr/>
        </p:nvSpPr>
        <p:spPr bwMode="auto">
          <a:xfrm>
            <a:off x="6409349" y="5701377"/>
            <a:ext cx="4646877" cy="9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43" tIns="72571" rIns="145143" bIns="72571">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500" b="1" i="1" dirty="0" err="1">
                <a:latin typeface="Times New Roman" panose="02020603050405020304" pitchFamily="18" charset="0"/>
                <a:cs typeface="Times New Roman" panose="02020603050405020304" pitchFamily="18" charset="0"/>
              </a:rPr>
              <a:t>Sẻ</a:t>
            </a:r>
            <a:r>
              <a:rPr lang="en-US" altLang="en-US" sz="2500" b="1" i="1" dirty="0">
                <a:latin typeface="Times New Roman" panose="02020603050405020304" pitchFamily="18" charset="0"/>
                <a:cs typeface="Times New Roman" panose="02020603050405020304" pitchFamily="18" charset="0"/>
              </a:rPr>
              <a:t> non </a:t>
            </a:r>
            <a:r>
              <a:rPr lang="en-US" altLang="en-US" sz="2500" b="1" i="1" dirty="0" err="1">
                <a:latin typeface="Times New Roman" panose="02020603050405020304" pitchFamily="18" charset="0"/>
                <a:cs typeface="Times New Roman" panose="02020603050405020304" pitchFamily="18" charset="0"/>
              </a:rPr>
              <a:t>là</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người</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bạn</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tốt</a:t>
            </a:r>
            <a:r>
              <a:rPr lang="en-US" altLang="en-US" sz="2500" b="1" i="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i="1" dirty="0" err="1">
                <a:latin typeface="Times New Roman" panose="02020603050405020304" pitchFamily="18" charset="0"/>
                <a:cs typeface="Times New Roman" panose="02020603050405020304" pitchFamily="18" charset="0"/>
              </a:rPr>
              <a:t>Sẻ</a:t>
            </a:r>
            <a:r>
              <a:rPr lang="en-US" altLang="en-US" sz="2500" b="1" i="1" dirty="0">
                <a:latin typeface="Times New Roman" panose="02020603050405020304" pitchFamily="18" charset="0"/>
                <a:cs typeface="Times New Roman" panose="02020603050405020304" pitchFamily="18" charset="0"/>
              </a:rPr>
              <a:t> non </a:t>
            </a:r>
            <a:r>
              <a:rPr lang="en-US" altLang="en-US" sz="2500" b="1" i="1" dirty="0" err="1">
                <a:latin typeface="Times New Roman" panose="02020603050405020304" pitchFamily="18" charset="0"/>
                <a:cs typeface="Times New Roman" panose="02020603050405020304" pitchFamily="18" charset="0"/>
              </a:rPr>
              <a:t>là</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người</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bạn</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đáng</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quý</a:t>
            </a:r>
            <a:r>
              <a:rPr lang="en-US" altLang="en-US" sz="21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543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anim calcmode="lin" valueType="num">
                                      <p:cBhvr>
                                        <p:cTn id="8" dur="1000" fill="hold"/>
                                        <p:tgtEl>
                                          <p:spTgt spid="14339"/>
                                        </p:tgtEl>
                                        <p:attrNameLst>
                                          <p:attrName>ppt_x</p:attrName>
                                        </p:attrNameLst>
                                      </p:cBhvr>
                                      <p:tavLst>
                                        <p:tav tm="0">
                                          <p:val>
                                            <p:strVal val="#ppt_x"/>
                                          </p:val>
                                        </p:tav>
                                        <p:tav tm="100000">
                                          <p:val>
                                            <p:strVal val="#ppt_x"/>
                                          </p:val>
                                        </p:tav>
                                      </p:tavLst>
                                    </p:anim>
                                    <p:anim calcmode="lin" valueType="num">
                                      <p:cBhvr>
                                        <p:cTn id="9"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4340"/>
                                        </p:tgtEl>
                                        <p:attrNameLst>
                                          <p:attrName>style.visibility</p:attrName>
                                        </p:attrNameLst>
                                      </p:cBhvr>
                                      <p:to>
                                        <p:strVal val="visible"/>
                                      </p:to>
                                    </p:set>
                                    <p:animEffect transition="in" filter="fade">
                                      <p:cBhvr>
                                        <p:cTn id="21" dur="1000"/>
                                        <p:tgtEl>
                                          <p:spTgt spid="14340"/>
                                        </p:tgtEl>
                                      </p:cBhvr>
                                    </p:animEffect>
                                    <p:anim calcmode="lin" valueType="num">
                                      <p:cBhvr>
                                        <p:cTn id="22" dur="1000" fill="hold"/>
                                        <p:tgtEl>
                                          <p:spTgt spid="14340"/>
                                        </p:tgtEl>
                                        <p:attrNameLst>
                                          <p:attrName>ppt_x</p:attrName>
                                        </p:attrNameLst>
                                      </p:cBhvr>
                                      <p:tavLst>
                                        <p:tav tm="0">
                                          <p:val>
                                            <p:strVal val="#ppt_x"/>
                                          </p:val>
                                        </p:tav>
                                        <p:tav tm="100000">
                                          <p:val>
                                            <p:strVal val="#ppt_x"/>
                                          </p:val>
                                        </p:tav>
                                      </p:tavLst>
                                    </p:anim>
                                    <p:anim calcmode="lin" valueType="num">
                                      <p:cBhvr>
                                        <p:cTn id="23"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barn(inVertical)">
                                      <p:cBhvr>
                                        <p:cTn id="28" dur="500"/>
                                        <p:tgtEl>
                                          <p:spTgt spid="143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14341"/>
                                        </p:tgtEl>
                                        <p:attrNameLst>
                                          <p:attrName>style.visibility</p:attrName>
                                        </p:attrNameLst>
                                      </p:cBhvr>
                                      <p:to>
                                        <p:strVal val="visible"/>
                                      </p:to>
                                    </p:set>
                                    <p:animEffect transition="in" filter="wipe(down)">
                                      <p:cBhvr>
                                        <p:cTn id="33" dur="500"/>
                                        <p:tgtEl>
                                          <p:spTgt spid="1434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342"/>
                                        </p:tgtEl>
                                        <p:attrNameLst>
                                          <p:attrName>style.visibility</p:attrName>
                                        </p:attrNameLst>
                                      </p:cBhvr>
                                      <p:to>
                                        <p:strVal val="visible"/>
                                      </p:to>
                                    </p:set>
                                    <p:anim calcmode="lin" valueType="num">
                                      <p:cBhvr additive="base">
                                        <p:cTn id="43" dur="500" fill="hold"/>
                                        <p:tgtEl>
                                          <p:spTgt spid="14342"/>
                                        </p:tgtEl>
                                        <p:attrNameLst>
                                          <p:attrName>ppt_x</p:attrName>
                                        </p:attrNameLst>
                                      </p:cBhvr>
                                      <p:tavLst>
                                        <p:tav tm="0">
                                          <p:val>
                                            <p:strVal val="#ppt_x"/>
                                          </p:val>
                                        </p:tav>
                                        <p:tav tm="100000">
                                          <p:val>
                                            <p:strVal val="#ppt_x"/>
                                          </p:val>
                                        </p:tav>
                                      </p:tavLst>
                                    </p:anim>
                                    <p:anim calcmode="lin" valueType="num">
                                      <p:cBhvr additive="base">
                                        <p:cTn id="44"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4346"/>
                                        </p:tgtEl>
                                        <p:attrNameLst>
                                          <p:attrName>style.visibility</p:attrName>
                                        </p:attrNameLst>
                                      </p:cBhvr>
                                      <p:to>
                                        <p:strVal val="visible"/>
                                      </p:to>
                                    </p:set>
                                    <p:animEffect transition="in" filter="wheel(1)">
                                      <p:cBhvr>
                                        <p:cTn id="49" dur="20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344" grpId="0"/>
      <p:bldP spid="10" grpId="0"/>
      <p:bldP spid="143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803793" y="1863564"/>
            <a:ext cx="101273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6000" b="1" dirty="0" err="1">
                <a:solidFill>
                  <a:srgbClr val="E91E26"/>
                </a:solidFill>
                <a:latin typeface="Tahoma" panose="020B0604030504040204" pitchFamily="34" charset="0"/>
                <a:cs typeface="Tahoma" panose="020B0604030504040204" pitchFamily="34" charset="0"/>
              </a:rPr>
              <a:t>Môn</a:t>
            </a:r>
            <a:r>
              <a:rPr lang="en-US" altLang="vi-VN" sz="6000" b="1" dirty="0">
                <a:solidFill>
                  <a:srgbClr val="E91E26"/>
                </a:solidFill>
                <a:latin typeface="Tahoma" panose="020B0604030504040204" pitchFamily="34" charset="0"/>
                <a:cs typeface="Tahoma" panose="020B0604030504040204" pitchFamily="34" charset="0"/>
              </a:rPr>
              <a:t>: </a:t>
            </a:r>
            <a:r>
              <a:rPr lang="en-US" altLang="vi-VN" sz="6000" b="1" dirty="0" err="1" smtClean="0">
                <a:solidFill>
                  <a:srgbClr val="E91E26"/>
                </a:solidFill>
                <a:latin typeface="Tahoma" panose="020B0604030504040204" pitchFamily="34" charset="0"/>
                <a:cs typeface="Tahoma" panose="020B0604030504040204" pitchFamily="34" charset="0"/>
              </a:rPr>
              <a:t>Tự</a:t>
            </a:r>
            <a:r>
              <a:rPr lang="en-US" altLang="vi-VN" sz="6000" b="1" dirty="0" smtClean="0">
                <a:solidFill>
                  <a:srgbClr val="E91E26"/>
                </a:solidFill>
                <a:latin typeface="Tahoma" panose="020B0604030504040204" pitchFamily="34" charset="0"/>
                <a:cs typeface="Tahoma" panose="020B0604030504040204" pitchFamily="34" charset="0"/>
              </a:rPr>
              <a:t> </a:t>
            </a:r>
            <a:r>
              <a:rPr lang="en-US" altLang="vi-VN" sz="6000" b="1" dirty="0" err="1" smtClean="0">
                <a:solidFill>
                  <a:srgbClr val="E91E26"/>
                </a:solidFill>
                <a:latin typeface="Tahoma" panose="020B0604030504040204" pitchFamily="34" charset="0"/>
                <a:cs typeface="Tahoma" panose="020B0604030504040204" pitchFamily="34" charset="0"/>
              </a:rPr>
              <a:t>nhiên</a:t>
            </a:r>
            <a:r>
              <a:rPr lang="en-US" altLang="vi-VN" sz="6000" b="1" dirty="0" smtClean="0">
                <a:solidFill>
                  <a:srgbClr val="E91E26"/>
                </a:solidFill>
                <a:latin typeface="Tahoma" panose="020B0604030504040204" pitchFamily="34" charset="0"/>
                <a:cs typeface="Tahoma" panose="020B0604030504040204" pitchFamily="34" charset="0"/>
              </a:rPr>
              <a:t> </a:t>
            </a:r>
            <a:r>
              <a:rPr lang="en-US" altLang="vi-VN" sz="6000" b="1" dirty="0" err="1" smtClean="0">
                <a:solidFill>
                  <a:srgbClr val="E91E26"/>
                </a:solidFill>
                <a:latin typeface="Tahoma" panose="020B0604030504040204" pitchFamily="34" charset="0"/>
                <a:cs typeface="Tahoma" panose="020B0604030504040204" pitchFamily="34" charset="0"/>
              </a:rPr>
              <a:t>và</a:t>
            </a:r>
            <a:r>
              <a:rPr lang="en-US" altLang="vi-VN" sz="6000" b="1" dirty="0" smtClean="0">
                <a:solidFill>
                  <a:srgbClr val="E91E26"/>
                </a:solidFill>
                <a:latin typeface="Tahoma" panose="020B0604030504040204" pitchFamily="34" charset="0"/>
                <a:cs typeface="Tahoma" panose="020B0604030504040204" pitchFamily="34" charset="0"/>
              </a:rPr>
              <a:t> </a:t>
            </a:r>
            <a:r>
              <a:rPr lang="en-US" altLang="vi-VN" sz="6000" b="1" dirty="0" err="1" smtClean="0">
                <a:solidFill>
                  <a:srgbClr val="E91E26"/>
                </a:solidFill>
                <a:latin typeface="Tahoma" panose="020B0604030504040204" pitchFamily="34" charset="0"/>
                <a:cs typeface="Tahoma" panose="020B0604030504040204" pitchFamily="34" charset="0"/>
              </a:rPr>
              <a:t>xã</a:t>
            </a:r>
            <a:r>
              <a:rPr lang="en-US" altLang="vi-VN" sz="6000" b="1" dirty="0" smtClean="0">
                <a:solidFill>
                  <a:srgbClr val="E91E26"/>
                </a:solidFill>
                <a:latin typeface="Tahoma" panose="020B0604030504040204" pitchFamily="34" charset="0"/>
                <a:cs typeface="Tahoma" panose="020B0604030504040204" pitchFamily="34" charset="0"/>
              </a:rPr>
              <a:t> </a:t>
            </a:r>
            <a:r>
              <a:rPr lang="en-US" altLang="vi-VN" sz="6000" b="1" dirty="0" err="1" smtClean="0">
                <a:solidFill>
                  <a:srgbClr val="E91E26"/>
                </a:solidFill>
                <a:latin typeface="Tahoma" panose="020B0604030504040204" pitchFamily="34" charset="0"/>
                <a:cs typeface="Tahoma" panose="020B0604030504040204" pitchFamily="34" charset="0"/>
              </a:rPr>
              <a:t>hội</a:t>
            </a:r>
            <a:endParaRPr lang="vi-VN" altLang="vi-VN" sz="6000" b="1" dirty="0">
              <a:solidFill>
                <a:srgbClr val="E91E26"/>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3226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76517" y="1381406"/>
            <a:ext cx="1207546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vi-VN" sz="6000" b="1" u="sng">
                <a:solidFill>
                  <a:srgbClr val="C00000"/>
                </a:solidFill>
                <a:latin typeface="+mj-lt"/>
              </a:rPr>
              <a:t>Câu </a:t>
            </a:r>
            <a:r>
              <a:rPr lang="en-US" altLang="vi-VN" sz="6000" b="1" u="sng" smtClean="0">
                <a:solidFill>
                  <a:srgbClr val="C00000"/>
                </a:solidFill>
                <a:latin typeface="+mj-lt"/>
              </a:rPr>
              <a:t>1:</a:t>
            </a:r>
            <a:r>
              <a:rPr lang="en-US" altLang="vi-VN" sz="4000" b="1" smtClean="0">
                <a:solidFill>
                  <a:srgbClr val="C00000"/>
                </a:solidFill>
                <a:latin typeface="+mj-lt"/>
              </a:rPr>
              <a:t> </a:t>
            </a:r>
            <a:r>
              <a:rPr lang="en-US" altLang="vi-VN" sz="6600" b="1" smtClean="0">
                <a:solidFill>
                  <a:srgbClr val="C00000"/>
                </a:solidFill>
                <a:latin typeface="+mj-lt"/>
              </a:rPr>
              <a:t>Tim có chức năng gì ?</a:t>
            </a:r>
            <a:endParaRPr lang="en-US" altLang="vi-VN" sz="6600" b="1">
              <a:solidFill>
                <a:srgbClr val="C00000"/>
              </a:solidFill>
              <a:latin typeface="+mj-lt"/>
            </a:endParaRPr>
          </a:p>
          <a:p>
            <a:pPr>
              <a:spcBef>
                <a:spcPts val="600"/>
              </a:spcBef>
            </a:pPr>
            <a:r>
              <a:rPr lang="en-US" altLang="vi-VN" sz="7200" smtClean="0">
                <a:solidFill>
                  <a:srgbClr val="0070C0"/>
                </a:solidFill>
                <a:latin typeface="+mj-lt"/>
              </a:rPr>
              <a:t>A</a:t>
            </a:r>
            <a:r>
              <a:rPr lang="en-US" altLang="vi-VN" sz="7200">
                <a:solidFill>
                  <a:srgbClr val="0070C0"/>
                </a:solidFill>
                <a:latin typeface="+mj-lt"/>
              </a:rPr>
              <a:t>. </a:t>
            </a:r>
            <a:r>
              <a:rPr lang="en-US" altLang="vi-VN" sz="7200" smtClean="0">
                <a:solidFill>
                  <a:srgbClr val="0070C0"/>
                </a:solidFill>
                <a:latin typeface="+mj-lt"/>
              </a:rPr>
              <a:t>Bơm không khí trong cơ thể</a:t>
            </a:r>
            <a:endParaRPr lang="en-US" altLang="vi-VN" sz="7200">
              <a:solidFill>
                <a:srgbClr val="0070C0"/>
              </a:solidFill>
              <a:latin typeface="+mj-lt"/>
            </a:endParaRPr>
          </a:p>
          <a:p>
            <a:pPr>
              <a:spcBef>
                <a:spcPts val="600"/>
              </a:spcBef>
            </a:pPr>
            <a:r>
              <a:rPr lang="en-US" altLang="vi-VN" sz="7200">
                <a:solidFill>
                  <a:srgbClr val="0070C0"/>
                </a:solidFill>
                <a:latin typeface="+mj-lt"/>
              </a:rPr>
              <a:t>B. </a:t>
            </a:r>
            <a:r>
              <a:rPr lang="en-US" altLang="vi-VN" sz="7200" smtClean="0">
                <a:solidFill>
                  <a:srgbClr val="0070C0"/>
                </a:solidFill>
                <a:latin typeface="+mj-lt"/>
              </a:rPr>
              <a:t>Bơm máu đi khắp cơ thể</a:t>
            </a:r>
            <a:endParaRPr lang="en-US" altLang="vi-VN" sz="7200">
              <a:solidFill>
                <a:srgbClr val="0070C0"/>
              </a:solidFill>
              <a:latin typeface="+mj-lt"/>
            </a:endParaRPr>
          </a:p>
          <a:p>
            <a:pPr>
              <a:spcBef>
                <a:spcPts val="600"/>
              </a:spcBef>
            </a:pPr>
            <a:r>
              <a:rPr lang="en-US" altLang="vi-VN" sz="7200">
                <a:solidFill>
                  <a:srgbClr val="0070C0"/>
                </a:solidFill>
                <a:latin typeface="+mj-lt"/>
              </a:rPr>
              <a:t>C. </a:t>
            </a:r>
            <a:r>
              <a:rPr lang="en-US" altLang="vi-VN" sz="7200" smtClean="0">
                <a:solidFill>
                  <a:srgbClr val="0070C0"/>
                </a:solidFill>
                <a:latin typeface="+mj-lt"/>
              </a:rPr>
              <a:t>Chỉ bơm máu đến các bắp cơ</a:t>
            </a:r>
            <a:endParaRPr lang="en-US" altLang="vi-VN" sz="7200">
              <a:solidFill>
                <a:srgbClr val="0070C0"/>
              </a:solidFill>
              <a:latin typeface="+mj-lt"/>
            </a:endParaRPr>
          </a:p>
          <a:p>
            <a:pPr>
              <a:spcBef>
                <a:spcPct val="50000"/>
              </a:spcBef>
            </a:pPr>
            <a:endParaRPr lang="en-US" altLang="vi-VN" sz="5400">
              <a:solidFill>
                <a:srgbClr val="0070C0"/>
              </a:solidFill>
              <a:latin typeface="Times New Roman" panose="02020603050405020304" pitchFamily="18" charset="0"/>
            </a:endParaRPr>
          </a:p>
        </p:txBody>
      </p:sp>
      <p:sp>
        <p:nvSpPr>
          <p:cNvPr id="5" name="Title 1"/>
          <p:cNvSpPr txBox="1">
            <a:spLocks/>
          </p:cNvSpPr>
          <p:nvPr/>
        </p:nvSpPr>
        <p:spPr>
          <a:xfrm>
            <a:off x="838200" y="188259"/>
            <a:ext cx="10515600" cy="92420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smtClean="0">
                <a:solidFill>
                  <a:schemeClr val="accent5">
                    <a:lumMod val="75000"/>
                  </a:schemeClr>
                </a:solidFill>
              </a:rPr>
              <a:t>Chọn phương án đúng</a:t>
            </a:r>
            <a:endParaRPr lang="vi-VN" sz="6600" b="1">
              <a:solidFill>
                <a:schemeClr val="accent5">
                  <a:lumMod val="75000"/>
                </a:schemeClr>
              </a:solidFill>
            </a:endParaRPr>
          </a:p>
        </p:txBody>
      </p:sp>
      <p:sp>
        <p:nvSpPr>
          <p:cNvPr id="6" name="Oval 5"/>
          <p:cNvSpPr/>
          <p:nvPr/>
        </p:nvSpPr>
        <p:spPr>
          <a:xfrm>
            <a:off x="333935" y="3729582"/>
            <a:ext cx="1008529" cy="976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2432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1600"/>
                                        <p:tgtEl>
                                          <p:spTgt spid="6"/>
                                        </p:tgtEl>
                                      </p:cBhvr>
                                    </p:animEffect>
                                  </p:childTnLst>
                                </p:cTn>
                              </p:par>
                              <p:par>
                                <p:cTn id="15" presetID="15" presetClass="emph" presetSubtype="0" nodeType="withEffect">
                                  <p:stCondLst>
                                    <p:cond delay="0"/>
                                  </p:stCondLst>
                                  <p:iterate type="lt">
                                    <p:tmAbs val="25"/>
                                  </p:iterate>
                                  <p:childTnLst>
                                    <p:set>
                                      <p:cBhvr override="childStyle">
                                        <p:cTn id="16" dur="indefinite"/>
                                        <p:tgtEl>
                                          <p:spTgt spid="4">
                                            <p:txEl>
                                              <p:pRg st="2" end="2"/>
                                            </p:txEl>
                                          </p:spTgt>
                                        </p:tgtEl>
                                        <p:attrNameLst>
                                          <p:attrName>style.fontWeight</p:attrName>
                                        </p:attrNameLst>
                                      </p:cBhvr>
                                      <p:to>
                                        <p:strVal val="bold"/>
                                      </p:to>
                                    </p:set>
                                  </p:childTnLst>
                                  <p:subTnLst>
                                    <p:animClr clrSpc="rgb" dir="cw">
                                      <p:cBhvr override="childStyle">
                                        <p:cTn dur="1" fill="hold" display="0" masterRel="nextClick" afterEffect="1"/>
                                        <p:tgtEl>
                                          <p:spTgt spid="4">
                                            <p:txEl>
                                              <p:pRg st="2" end="2"/>
                                            </p:txEl>
                                          </p:spTgt>
                                        </p:tgtEl>
                                        <p:attrNameLst>
                                          <p:attrName>ppt_c</p:attrName>
                                        </p:attrNameLst>
                                      </p:cBhvr>
                                      <p:to>
                                        <a:srgbClr val="E74F3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77906" y="924206"/>
            <a:ext cx="11914094"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vi-VN" sz="4800" b="1" u="sng">
                <a:solidFill>
                  <a:srgbClr val="C00000"/>
                </a:solidFill>
                <a:latin typeface="+mj-lt"/>
              </a:rPr>
              <a:t>Câu </a:t>
            </a:r>
            <a:r>
              <a:rPr lang="en-US" altLang="vi-VN" sz="4800" b="1" u="sng" smtClean="0">
                <a:solidFill>
                  <a:srgbClr val="C00000"/>
                </a:solidFill>
                <a:latin typeface="+mj-lt"/>
              </a:rPr>
              <a:t>2:</a:t>
            </a:r>
            <a:r>
              <a:rPr lang="en-US" altLang="vi-VN" sz="3200" b="1" smtClean="0">
                <a:solidFill>
                  <a:srgbClr val="C00000"/>
                </a:solidFill>
                <a:latin typeface="+mj-lt"/>
              </a:rPr>
              <a:t> </a:t>
            </a:r>
            <a:r>
              <a:rPr lang="en-US" altLang="vi-VN" sz="5400" b="1" smtClean="0">
                <a:solidFill>
                  <a:srgbClr val="C00000"/>
                </a:solidFill>
                <a:latin typeface="+mj-lt"/>
              </a:rPr>
              <a:t>Các mạch máu trong cơ thể có chức năng gì ?</a:t>
            </a:r>
            <a:endParaRPr lang="en-US" altLang="vi-VN" sz="5400" b="1">
              <a:solidFill>
                <a:srgbClr val="C00000"/>
              </a:solidFill>
              <a:latin typeface="+mj-lt"/>
            </a:endParaRPr>
          </a:p>
          <a:p>
            <a:pPr>
              <a:spcBef>
                <a:spcPts val="600"/>
              </a:spcBef>
            </a:pPr>
            <a:r>
              <a:rPr lang="en-US" altLang="vi-VN" sz="5800" b="1" smtClean="0">
                <a:solidFill>
                  <a:srgbClr val="0070C0"/>
                </a:solidFill>
                <a:latin typeface="+mj-lt"/>
              </a:rPr>
              <a:t>A</a:t>
            </a:r>
            <a:r>
              <a:rPr lang="en-US" altLang="vi-VN" sz="5800" b="1">
                <a:solidFill>
                  <a:srgbClr val="0070C0"/>
                </a:solidFill>
                <a:latin typeface="+mj-lt"/>
              </a:rPr>
              <a:t>.</a:t>
            </a:r>
            <a:r>
              <a:rPr lang="en-US" altLang="vi-VN" sz="5800">
                <a:solidFill>
                  <a:srgbClr val="0070C0"/>
                </a:solidFill>
                <a:latin typeface="+mj-lt"/>
              </a:rPr>
              <a:t> </a:t>
            </a:r>
            <a:r>
              <a:rPr lang="en-US" altLang="vi-VN" sz="5800" smtClean="0">
                <a:solidFill>
                  <a:srgbClr val="0070C0"/>
                </a:solidFill>
                <a:latin typeface="+mj-lt"/>
              </a:rPr>
              <a:t>Chứa các thức ăn mà ta ăn vào</a:t>
            </a:r>
            <a:endParaRPr lang="en-US" altLang="vi-VN" sz="5800">
              <a:solidFill>
                <a:srgbClr val="0070C0"/>
              </a:solidFill>
              <a:latin typeface="+mj-lt"/>
            </a:endParaRPr>
          </a:p>
          <a:p>
            <a:pPr>
              <a:spcBef>
                <a:spcPts val="600"/>
              </a:spcBef>
            </a:pPr>
            <a:r>
              <a:rPr lang="en-US" altLang="vi-VN" sz="5800" b="1">
                <a:solidFill>
                  <a:srgbClr val="0070C0"/>
                </a:solidFill>
                <a:latin typeface="+mj-lt"/>
              </a:rPr>
              <a:t>B.</a:t>
            </a:r>
            <a:r>
              <a:rPr lang="en-US" altLang="vi-VN" sz="5800">
                <a:solidFill>
                  <a:srgbClr val="0070C0"/>
                </a:solidFill>
                <a:latin typeface="+mj-lt"/>
              </a:rPr>
              <a:t> </a:t>
            </a:r>
            <a:r>
              <a:rPr lang="en-US" altLang="vi-VN" sz="5800" smtClean="0">
                <a:solidFill>
                  <a:srgbClr val="0070C0"/>
                </a:solidFill>
                <a:latin typeface="+mj-lt"/>
              </a:rPr>
              <a:t>Vận chuyển máu từ tim đi khắp cơ thể và từ các bộ phận của cơ thể về tim</a:t>
            </a:r>
            <a:endParaRPr lang="en-US" altLang="vi-VN" sz="5800">
              <a:solidFill>
                <a:srgbClr val="0070C0"/>
              </a:solidFill>
              <a:latin typeface="+mj-lt"/>
            </a:endParaRPr>
          </a:p>
          <a:p>
            <a:pPr>
              <a:spcBef>
                <a:spcPts val="600"/>
              </a:spcBef>
            </a:pPr>
            <a:r>
              <a:rPr lang="en-US" altLang="vi-VN" sz="5800" b="1">
                <a:solidFill>
                  <a:srgbClr val="0070C0"/>
                </a:solidFill>
                <a:latin typeface="+mj-lt"/>
              </a:rPr>
              <a:t>C.</a:t>
            </a:r>
            <a:r>
              <a:rPr lang="en-US" altLang="vi-VN" sz="5800">
                <a:solidFill>
                  <a:srgbClr val="0070C0"/>
                </a:solidFill>
                <a:latin typeface="+mj-lt"/>
              </a:rPr>
              <a:t> </a:t>
            </a:r>
            <a:r>
              <a:rPr lang="en-US" altLang="vi-VN" sz="5800" smtClean="0">
                <a:solidFill>
                  <a:srgbClr val="0070C0"/>
                </a:solidFill>
                <a:latin typeface="+mj-lt"/>
              </a:rPr>
              <a:t>Chứa không khí mà ta hít vào</a:t>
            </a:r>
            <a:endParaRPr lang="en-US" altLang="vi-VN" sz="5800">
              <a:solidFill>
                <a:srgbClr val="0070C0"/>
              </a:solidFill>
              <a:latin typeface="+mj-lt"/>
            </a:endParaRPr>
          </a:p>
          <a:p>
            <a:pPr>
              <a:spcBef>
                <a:spcPct val="50000"/>
              </a:spcBef>
            </a:pPr>
            <a:endParaRPr lang="en-US" altLang="vi-VN" sz="5400">
              <a:solidFill>
                <a:srgbClr val="0070C0"/>
              </a:solidFill>
              <a:latin typeface="Times New Roman" panose="02020603050405020304" pitchFamily="18" charset="0"/>
            </a:endParaRPr>
          </a:p>
        </p:txBody>
      </p:sp>
      <p:sp>
        <p:nvSpPr>
          <p:cNvPr id="5" name="Title 1"/>
          <p:cNvSpPr txBox="1">
            <a:spLocks/>
          </p:cNvSpPr>
          <p:nvPr/>
        </p:nvSpPr>
        <p:spPr>
          <a:xfrm>
            <a:off x="811306" y="0"/>
            <a:ext cx="10515600" cy="92420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smtClean="0">
                <a:solidFill>
                  <a:schemeClr val="accent5">
                    <a:lumMod val="75000"/>
                  </a:schemeClr>
                </a:solidFill>
              </a:rPr>
              <a:t>Chọn phương án đúng</a:t>
            </a:r>
            <a:endParaRPr lang="vi-VN" sz="6600" b="1">
              <a:solidFill>
                <a:schemeClr val="accent5">
                  <a:lumMod val="75000"/>
                </a:schemeClr>
              </a:solidFill>
            </a:endParaRPr>
          </a:p>
        </p:txBody>
      </p:sp>
      <p:sp>
        <p:nvSpPr>
          <p:cNvPr id="6" name="Oval 5"/>
          <p:cNvSpPr/>
          <p:nvPr/>
        </p:nvSpPr>
        <p:spPr>
          <a:xfrm>
            <a:off x="98611" y="3575953"/>
            <a:ext cx="1008529" cy="976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15727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par>
                                <p:cTn id="15" presetID="16" presetClass="entr" presetSubtype="21" fill="hold" nodeType="withEffect">
                                  <p:stCondLst>
                                    <p:cond delay="0"/>
                                  </p:stCondLst>
                                  <p:iterate type="lt">
                                    <p:tmPct val="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arn(inVertic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15" presetClass="emph" presetSubtype="0" nodeType="withEffect">
                                  <p:stCondLst>
                                    <p:cond delay="0"/>
                                  </p:stCondLst>
                                  <p:iterate type="lt">
                                    <p:tmAbs val="25"/>
                                  </p:iterate>
                                  <p:childTnLst>
                                    <p:set>
                                      <p:cBhvr override="childStyle">
                                        <p:cTn id="27" dur="indefinite"/>
                                        <p:tgtEl>
                                          <p:spTgt spid="4">
                                            <p:txEl>
                                              <p:pRg st="2" end="2"/>
                                            </p:txEl>
                                          </p:spTgt>
                                        </p:tgtEl>
                                        <p:attrNameLst>
                                          <p:attrName>style.fontWeight</p:attrName>
                                        </p:attrNameLst>
                                      </p:cBhvr>
                                      <p:to>
                                        <p:strVal val="bold"/>
                                      </p:to>
                                    </p:set>
                                  </p:childTnLst>
                                  <p:subTnLst>
                                    <p:animClr clrSpc="rgb" dir="cw">
                                      <p:cBhvr override="childStyle">
                                        <p:cTn dur="1" fill="hold" display="0" masterRel="nextClick" afterEffect="1"/>
                                        <p:tgtEl>
                                          <p:spTgt spid="4">
                                            <p:txEl>
                                              <p:pRg st="2" end="2"/>
                                            </p:txEl>
                                          </p:spTgt>
                                        </p:tgtEl>
                                        <p:attrNameLst>
                                          <p:attrName>ppt_c</p:attrName>
                                        </p:attrNameLst>
                                      </p:cBhvr>
                                      <p:to>
                                        <a:srgbClr val="E74F3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2766218"/>
            <a:ext cx="5134707" cy="1325563"/>
          </a:xfrm>
        </p:spPr>
        <p:txBody>
          <a:bodyPr>
            <a:noAutofit/>
          </a:bodyPr>
          <a:lstStyle/>
          <a:p>
            <a:pPr algn="ctr"/>
            <a:r>
              <a:rPr lang="en-US" sz="9600" b="1" smtClean="0">
                <a:solidFill>
                  <a:srgbClr val="C00000"/>
                </a:solidFill>
              </a:rPr>
              <a:t>Viết tên các thành phần của máu vào ô trống </a:t>
            </a:r>
            <a:endParaRPr lang="vi-VN" sz="9600" b="1">
              <a:solidFill>
                <a:srgbClr val="C00000"/>
              </a:solidFill>
            </a:endParaRPr>
          </a:p>
        </p:txBody>
      </p:sp>
      <p:pic>
        <p:nvPicPr>
          <p:cNvPr id="4" name="Picture 3"/>
          <p:cNvPicPr>
            <a:picLocks noChangeAspect="1"/>
          </p:cNvPicPr>
          <p:nvPr/>
        </p:nvPicPr>
        <p:blipFill rotWithShape="1">
          <a:blip r:embed="rId2"/>
          <a:srcRect l="39880" r="41340"/>
          <a:stretch/>
        </p:blipFill>
        <p:spPr>
          <a:xfrm>
            <a:off x="9744500" y="0"/>
            <a:ext cx="2311511" cy="6858000"/>
          </a:xfrm>
          <a:prstGeom prst="rect">
            <a:avLst/>
          </a:prstGeom>
        </p:spPr>
      </p:pic>
      <p:sp>
        <p:nvSpPr>
          <p:cNvPr id="5" name="Rectangle 4"/>
          <p:cNvSpPr/>
          <p:nvPr/>
        </p:nvSpPr>
        <p:spPr>
          <a:xfrm>
            <a:off x="6246056" y="1549046"/>
            <a:ext cx="3498446" cy="187995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246056" y="4389120"/>
            <a:ext cx="3498446" cy="187995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6874689" y="1427194"/>
            <a:ext cx="2616591" cy="2123658"/>
          </a:xfrm>
          <a:prstGeom prst="rect">
            <a:avLst/>
          </a:prstGeom>
          <a:noFill/>
        </p:spPr>
        <p:txBody>
          <a:bodyPr wrap="square" rtlCol="0">
            <a:spAutoFit/>
          </a:bodyPr>
          <a:lstStyle/>
          <a:p>
            <a:r>
              <a:rPr lang="en-US" sz="6600" smtClean="0"/>
              <a:t>Huyết tương</a:t>
            </a:r>
            <a:endParaRPr lang="vi-VN" sz="6600"/>
          </a:p>
        </p:txBody>
      </p:sp>
      <p:sp>
        <p:nvSpPr>
          <p:cNvPr id="9" name="TextBox 8"/>
          <p:cNvSpPr txBox="1"/>
          <p:nvPr/>
        </p:nvSpPr>
        <p:spPr>
          <a:xfrm>
            <a:off x="6686983" y="4267268"/>
            <a:ext cx="2616591" cy="2123658"/>
          </a:xfrm>
          <a:prstGeom prst="rect">
            <a:avLst/>
          </a:prstGeom>
          <a:noFill/>
        </p:spPr>
        <p:txBody>
          <a:bodyPr wrap="square" rtlCol="0">
            <a:spAutoFit/>
          </a:bodyPr>
          <a:lstStyle/>
          <a:p>
            <a:pPr algn="ctr"/>
            <a:r>
              <a:rPr lang="en-US" sz="6600" smtClean="0"/>
              <a:t>Huyết cầu</a:t>
            </a:r>
            <a:endParaRPr lang="vi-VN" sz="6600"/>
          </a:p>
        </p:txBody>
      </p:sp>
    </p:spTree>
    <p:extLst>
      <p:ext uri="{BB962C8B-B14F-4D97-AF65-F5344CB8AC3E}">
        <p14:creationId xmlns:p14="http://schemas.microsoft.com/office/powerpoint/2010/main" val="197976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86" y="4118398"/>
            <a:ext cx="5134707" cy="1325563"/>
          </a:xfrm>
        </p:spPr>
        <p:txBody>
          <a:bodyPr>
            <a:noAutofit/>
          </a:bodyPr>
          <a:lstStyle/>
          <a:p>
            <a:pPr algn="ctr"/>
            <a:r>
              <a:rPr lang="en-US" sz="8000" b="1" smtClean="0">
                <a:solidFill>
                  <a:srgbClr val="C00000"/>
                </a:solidFill>
              </a:rPr>
              <a:t>Điền tên các bộ phận của cơ quan tuần hoàn</a:t>
            </a:r>
            <a:endParaRPr lang="vi-VN" sz="8000" b="1">
              <a:solidFill>
                <a:srgbClr val="C000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278" y="0"/>
            <a:ext cx="3490722" cy="6858000"/>
          </a:xfrm>
          <a:prstGeom prst="rect">
            <a:avLst/>
          </a:prstGeom>
        </p:spPr>
      </p:pic>
      <p:sp>
        <p:nvSpPr>
          <p:cNvPr id="5" name="Rectangle 4"/>
          <p:cNvSpPr/>
          <p:nvPr/>
        </p:nvSpPr>
        <p:spPr>
          <a:xfrm>
            <a:off x="2700996" y="512524"/>
            <a:ext cx="3498446" cy="187995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2700996" y="422854"/>
            <a:ext cx="3601329" cy="2123658"/>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6600" smtClean="0"/>
              <a:t>Các mạch máu</a:t>
            </a:r>
            <a:endParaRPr lang="vi-VN" sz="6600"/>
          </a:p>
        </p:txBody>
      </p:sp>
      <p:sp>
        <p:nvSpPr>
          <p:cNvPr id="7" name="Rectangle 6"/>
          <p:cNvSpPr/>
          <p:nvPr/>
        </p:nvSpPr>
        <p:spPr>
          <a:xfrm>
            <a:off x="8820442" y="121852"/>
            <a:ext cx="3137095" cy="187995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9199724" y="338554"/>
            <a:ext cx="2441019" cy="1446550"/>
          </a:xfrm>
          <a:prstGeom prst="rect">
            <a:avLst/>
          </a:prstGeom>
          <a:noFill/>
        </p:spPr>
        <p:txBody>
          <a:bodyPr wrap="square" rtlCol="0">
            <a:spAutoFit/>
          </a:bodyPr>
          <a:lstStyle/>
          <a:p>
            <a:pPr algn="ctr"/>
            <a:r>
              <a:rPr lang="en-US" sz="8800" smtClean="0"/>
              <a:t>Tim</a:t>
            </a:r>
            <a:endParaRPr lang="vi-VN" sz="8800"/>
          </a:p>
        </p:txBody>
      </p:sp>
    </p:spTree>
    <p:extLst>
      <p:ext uri="{BB962C8B-B14F-4D97-AF65-F5344CB8AC3E}">
        <p14:creationId xmlns:p14="http://schemas.microsoft.com/office/powerpoint/2010/main" val="10315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06072" y="837742"/>
            <a:ext cx="10999694" cy="1300348"/>
          </a:xfrm>
          <a:prstGeom prst="rect">
            <a:avLst/>
          </a:prstGeom>
          <a:noFill/>
        </p:spPr>
        <p:txBody>
          <a:bodyPr wrap="square" lIns="68573" tIns="34286" rIns="68573" bIns="34286" rtlCol="0">
            <a:spAutoFit/>
          </a:bodyPr>
          <a:lstStyle/>
          <a:p>
            <a:r>
              <a:rPr lang="en-US" sz="8000" b="1" smtClean="0">
                <a:solidFill>
                  <a:schemeClr val="bg1"/>
                </a:solidFill>
                <a:latin typeface="HP001 5Ha" panose="020B0603050302020204" pitchFamily="34" charset="-127"/>
                <a:ea typeface="HP001 5Ha" panose="020B0603050302020204" pitchFamily="34" charset="-127"/>
              </a:rPr>
              <a:t>Tự nhiên và xã hội</a:t>
            </a:r>
            <a:endParaRPr lang="en-US" sz="8000" b="1" dirty="0">
              <a:solidFill>
                <a:schemeClr val="bg1"/>
              </a:solidFill>
              <a:latin typeface="HP001 5Ha" panose="020B0603050302020204" pitchFamily="34" charset="-127"/>
              <a:ea typeface="HP001 5Ha" panose="020B0603050302020204" pitchFamily="34" charset="-127"/>
            </a:endParaRPr>
          </a:p>
        </p:txBody>
      </p:sp>
      <p:sp>
        <p:nvSpPr>
          <p:cNvPr id="4" name="TextBox 3"/>
          <p:cNvSpPr txBox="1"/>
          <p:nvPr/>
        </p:nvSpPr>
        <p:spPr>
          <a:xfrm>
            <a:off x="1028700" y="2544730"/>
            <a:ext cx="10058400" cy="3023897"/>
          </a:xfrm>
          <a:prstGeom prst="rect">
            <a:avLst/>
          </a:prstGeom>
          <a:noFill/>
        </p:spPr>
        <p:txBody>
          <a:bodyPr wrap="square" lIns="68573" tIns="34286" rIns="68573" bIns="34286" rtlCol="0">
            <a:spAutoFit/>
          </a:bodyPr>
          <a:lstStyle/>
          <a:p>
            <a:pPr algn="ctr"/>
            <a:r>
              <a:rPr lang="vi-VN" sz="9600" b="1" smtClean="0">
                <a:solidFill>
                  <a:srgbClr val="FFFF66"/>
                </a:solidFill>
                <a:latin typeface="HP001 5Ha" panose="020B0603050302020204" pitchFamily="34" charset="-127"/>
                <a:ea typeface="HP001 5Ha" panose="020B0603050302020204" pitchFamily="34" charset="-127"/>
              </a:rPr>
              <a:t>Bài 7: Hoạt động tuần hoàn</a:t>
            </a:r>
            <a:endParaRPr lang="vi-VN" sz="9600" b="1" dirty="0">
              <a:solidFill>
                <a:srgbClr val="FFFF66"/>
              </a:solidFill>
              <a:latin typeface="HP001 5Ha" panose="020B0603050302020204" pitchFamily="34" charset="-127"/>
              <a:ea typeface="HP001 5Ha" panose="020B0603050302020204" pitchFamily="34" charset="-127"/>
            </a:endParaRPr>
          </a:p>
        </p:txBody>
      </p:sp>
    </p:spTree>
    <p:extLst>
      <p:ext uri="{BB962C8B-B14F-4D97-AF65-F5344CB8AC3E}">
        <p14:creationId xmlns:p14="http://schemas.microsoft.com/office/powerpoint/2010/main" val="3360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p:cNvPicPr>
          <p:nvPr/>
        </p:nvPicPr>
        <p:blipFill>
          <a:blip r:embed="rId2">
            <a:extLst>
              <a:ext uri="{28A0092B-C50C-407E-A947-70E740481C1C}">
                <a14:useLocalDpi xmlns:a14="http://schemas.microsoft.com/office/drawing/2010/main" val="0"/>
              </a:ext>
            </a:extLst>
          </a:blip>
          <a:srcRect t="-3232" r="15631" b="20320"/>
          <a:stretch>
            <a:fillRect/>
          </a:stretch>
        </p:blipFill>
        <p:spPr bwMode="auto">
          <a:xfrm>
            <a:off x="1524000" y="-269874"/>
            <a:ext cx="9137651" cy="709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306365" y="295275"/>
            <a:ext cx="525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Thứ tư ngày 29 – 9 - 2021</a:t>
            </a:r>
          </a:p>
        </p:txBody>
      </p:sp>
      <p:sp>
        <p:nvSpPr>
          <p:cNvPr id="9" name="TextBox 8"/>
          <p:cNvSpPr txBox="1">
            <a:spLocks noChangeArrowheads="1"/>
          </p:cNvSpPr>
          <p:nvPr/>
        </p:nvSpPr>
        <p:spPr bwMode="auto">
          <a:xfrm>
            <a:off x="2667000" y="862013"/>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Tập đọc</a:t>
            </a:r>
          </a:p>
        </p:txBody>
      </p:sp>
      <p:sp>
        <p:nvSpPr>
          <p:cNvPr id="10" name="TextBox 9"/>
          <p:cNvSpPr txBox="1">
            <a:spLocks noChangeArrowheads="1"/>
          </p:cNvSpPr>
          <p:nvPr/>
        </p:nvSpPr>
        <p:spPr bwMode="auto">
          <a:xfrm>
            <a:off x="2997829" y="1448532"/>
            <a:ext cx="335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FF00"/>
                </a:solidFill>
                <a:latin typeface="HP001 4 hàng" panose="020B0603050302020204" pitchFamily="34" charset="0"/>
              </a:rPr>
              <a:t>Ông ngoại</a:t>
            </a:r>
          </a:p>
        </p:txBody>
      </p:sp>
      <p:cxnSp>
        <p:nvCxnSpPr>
          <p:cNvPr id="3" name="Straight Connector 2"/>
          <p:cNvCxnSpPr/>
          <p:nvPr/>
        </p:nvCxnSpPr>
        <p:spPr>
          <a:xfrm>
            <a:off x="3276600" y="2311400"/>
            <a:ext cx="502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2781300" y="2553173"/>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Luyện từ và câu</a:t>
            </a:r>
          </a:p>
        </p:txBody>
      </p:sp>
      <p:sp>
        <p:nvSpPr>
          <p:cNvPr id="15" name="TextBox 14"/>
          <p:cNvSpPr txBox="1">
            <a:spLocks noChangeArrowheads="1"/>
          </p:cNvSpPr>
          <p:nvPr/>
        </p:nvSpPr>
        <p:spPr bwMode="auto">
          <a:xfrm>
            <a:off x="1126780" y="3115651"/>
            <a:ext cx="74238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08" fontAlgn="base">
              <a:spcBef>
                <a:spcPct val="0"/>
              </a:spcBef>
              <a:spcAft>
                <a:spcPct val="0"/>
              </a:spcAft>
              <a:buNone/>
              <a:defRPr/>
            </a:pPr>
            <a:r>
              <a:rPr lang="en-US" sz="2800" b="1">
                <a:solidFill>
                  <a:srgbClr val="FFFF00"/>
                </a:solidFill>
                <a:latin typeface="HP001 4 hàng" panose="020B0603050302020204" pitchFamily="34" charset="0"/>
                <a:cs typeface="Times New Roman" panose="02020603050405020304" pitchFamily="18" charset="0"/>
                <a:sym typeface="+mn-ea"/>
              </a:rPr>
              <a:t>Mở rộng vốn từ: Gia đình.</a:t>
            </a:r>
          </a:p>
        </p:txBody>
      </p:sp>
      <p:cxnSp>
        <p:nvCxnSpPr>
          <p:cNvPr id="16" name="Straight Connector 15"/>
          <p:cNvCxnSpPr/>
          <p:nvPr/>
        </p:nvCxnSpPr>
        <p:spPr>
          <a:xfrm>
            <a:off x="3276600" y="4604441"/>
            <a:ext cx="502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3034041" y="4813607"/>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HP001 4 hàng" panose="020B0603050302020204" pitchFamily="34" charset="0"/>
              </a:rPr>
              <a:t>Tự nhiên và xã hội</a:t>
            </a:r>
          </a:p>
        </p:txBody>
      </p:sp>
      <p:sp>
        <p:nvSpPr>
          <p:cNvPr id="18" name="TextBox 17"/>
          <p:cNvSpPr txBox="1">
            <a:spLocks noChangeArrowheads="1"/>
          </p:cNvSpPr>
          <p:nvPr/>
        </p:nvSpPr>
        <p:spPr bwMode="auto">
          <a:xfrm>
            <a:off x="3101787" y="5388055"/>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FF00"/>
                </a:solidFill>
                <a:latin typeface="HP001 4 hàng" panose="020B0603050302020204" pitchFamily="34" charset="0"/>
              </a:rPr>
              <a:t>Hoạt động tuần hoàn</a:t>
            </a:r>
          </a:p>
        </p:txBody>
      </p:sp>
      <p:sp>
        <p:nvSpPr>
          <p:cNvPr id="2" name="Rectangle 1"/>
          <p:cNvSpPr/>
          <p:nvPr/>
        </p:nvSpPr>
        <p:spPr>
          <a:xfrm>
            <a:off x="1409700" y="3261983"/>
            <a:ext cx="6096000" cy="954107"/>
          </a:xfrm>
          <a:prstGeom prst="rect">
            <a:avLst/>
          </a:prstGeom>
        </p:spPr>
        <p:txBody>
          <a:bodyPr>
            <a:spAutoFit/>
          </a:bodyPr>
          <a:lstStyle/>
          <a:p>
            <a:pPr algn="ctr" defTabSz="1219108" fontAlgn="base">
              <a:spcBef>
                <a:spcPct val="0"/>
              </a:spcBef>
              <a:spcAft>
                <a:spcPct val="0"/>
              </a:spcAft>
              <a:defRPr/>
            </a:pPr>
            <a:r>
              <a:rPr lang="en-US" sz="2800" b="1">
                <a:solidFill>
                  <a:srgbClr val="FFFF00"/>
                </a:solidFill>
                <a:latin typeface="HP001 4 hàng" panose="020B0603050302020204" pitchFamily="34" charset="0"/>
                <a:cs typeface="Times New Roman" panose="02020603050405020304" pitchFamily="18" charset="0"/>
                <a:sym typeface="+mn-ea"/>
              </a:rPr>
              <a:t> </a:t>
            </a:r>
          </a:p>
          <a:p>
            <a:pPr algn="ctr" defTabSz="1219108" fontAlgn="base">
              <a:spcBef>
                <a:spcPct val="0"/>
              </a:spcBef>
              <a:spcAft>
                <a:spcPct val="0"/>
              </a:spcAft>
              <a:defRPr/>
            </a:pPr>
            <a:r>
              <a:rPr lang="en-US" sz="2800" b="1">
                <a:solidFill>
                  <a:srgbClr val="FFFF00"/>
                </a:solidFill>
                <a:latin typeface="HP001 4 hàng" panose="020B0603050302020204" pitchFamily="34" charset="0"/>
                <a:cs typeface="Times New Roman" panose="02020603050405020304" pitchFamily="18" charset="0"/>
                <a:sym typeface="+mn-ea"/>
              </a:rPr>
              <a:t>Ôn tập câu: Ai là gì?</a:t>
            </a:r>
            <a:endParaRPr lang="en-US" sz="2800" b="1" dirty="0">
              <a:solidFill>
                <a:srgbClr val="FFFF00"/>
              </a:solidFill>
              <a:latin typeface="HP001 4 hàng" panose="020B0603050302020204" pitchFamily="34" charset="0"/>
              <a:cs typeface="Times New Roman" panose="02020603050405020304" pitchFamily="18" charset="0"/>
              <a:sym typeface="+mn-ea"/>
            </a:endParaRPr>
          </a:p>
        </p:txBody>
      </p:sp>
    </p:spTree>
    <p:extLst>
      <p:ext uri="{BB962C8B-B14F-4D97-AF65-F5344CB8AC3E}">
        <p14:creationId xmlns:p14="http://schemas.microsoft.com/office/powerpoint/2010/main" val="16946853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P spid="15"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humbs.dreamstime.com/z/easter-eggs-border-84343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8920" y="1166842"/>
            <a:ext cx="12869839" cy="4524315"/>
          </a:xfrm>
          <a:prstGeom prst="rect">
            <a:avLst/>
          </a:prstGeom>
          <a:noFill/>
        </p:spPr>
        <p:txBody>
          <a:bodyPr wrap="square" rtlCol="0">
            <a:spAutoFit/>
          </a:bodyPr>
          <a:lstStyle/>
          <a:p>
            <a:pPr algn="ctr"/>
            <a:r>
              <a:rPr lang="en-US" sz="96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Hoạt động 1: </a:t>
            </a:r>
          </a:p>
          <a:p>
            <a:pPr algn="ctr"/>
            <a:r>
              <a:rPr lang="en-US" sz="96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Nghe và đếm nhịp đập của tim, mạch</a:t>
            </a:r>
            <a:endParaRPr lang="vi-VN" sz="9600" b="1">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60437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077" t="9804" r="8524" b="1764"/>
          <a:stretch/>
        </p:blipFill>
        <p:spPr>
          <a:xfrm>
            <a:off x="263403" y="376740"/>
            <a:ext cx="5163671" cy="606462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158" r="-114" b="2156"/>
          <a:stretch/>
        </p:blipFill>
        <p:spPr>
          <a:xfrm>
            <a:off x="5574991" y="817243"/>
            <a:ext cx="6339102" cy="5183618"/>
          </a:xfrm>
          <a:prstGeom prst="rect">
            <a:avLst/>
          </a:prstGeom>
        </p:spPr>
      </p:pic>
    </p:spTree>
    <p:extLst>
      <p:ext uri="{BB962C8B-B14F-4D97-AF65-F5344CB8AC3E}">
        <p14:creationId xmlns:p14="http://schemas.microsoft.com/office/powerpoint/2010/main" val="2591313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5"/>
          <p:cNvPicPr>
            <a:picLocks noChangeAspect="1" noChangeArrowheads="1"/>
          </p:cNvPicPr>
          <p:nvPr/>
        </p:nvPicPr>
        <p:blipFill rotWithShape="1">
          <a:blip r:embed="rId2">
            <a:extLst>
              <a:ext uri="{28A0092B-C50C-407E-A947-70E740481C1C}">
                <a14:useLocalDpi xmlns:a14="http://schemas.microsoft.com/office/drawing/2010/main" val="0"/>
              </a:ext>
            </a:extLst>
          </a:blip>
          <a:srcRect l="8614"/>
          <a:stretch/>
        </p:blipFill>
        <p:spPr bwMode="auto">
          <a:xfrm>
            <a:off x="96254" y="1013111"/>
            <a:ext cx="12095746" cy="58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4832D4DA-AB54-49D9-B6A8-97C38367A292}"/>
              </a:ext>
            </a:extLst>
          </p:cNvPr>
          <p:cNvSpPr txBox="1">
            <a:spLocks noChangeArrowheads="1"/>
          </p:cNvSpPr>
          <p:nvPr/>
        </p:nvSpPr>
        <p:spPr bwMode="auto">
          <a:xfrm>
            <a:off x="3503997" y="212996"/>
            <a:ext cx="373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b="1" i="1" u="sng" dirty="0" err="1">
                <a:solidFill>
                  <a:srgbClr val="006600"/>
                </a:solidFill>
                <a:latin typeface="Times New Roman" panose="02020603050405020304" pitchFamily="18" charset="0"/>
              </a:rPr>
              <a:t>Tập</a:t>
            </a:r>
            <a:r>
              <a:rPr lang="en-US" altLang="en-US" b="1" i="1" u="sng" dirty="0">
                <a:solidFill>
                  <a:srgbClr val="006600"/>
                </a:solidFill>
                <a:latin typeface="Times New Roman" panose="02020603050405020304" pitchFamily="18" charset="0"/>
              </a:rPr>
              <a:t> </a:t>
            </a:r>
            <a:r>
              <a:rPr lang="en-US" altLang="en-US" b="1" i="1" u="sng" dirty="0" err="1" smtClean="0">
                <a:solidFill>
                  <a:srgbClr val="006600"/>
                </a:solidFill>
                <a:latin typeface="Times New Roman" panose="02020603050405020304" pitchFamily="18" charset="0"/>
              </a:rPr>
              <a:t>đọc</a:t>
            </a:r>
            <a:r>
              <a:rPr lang="en-US" altLang="en-US" b="1" i="1" u="sng" dirty="0" smtClean="0">
                <a:solidFill>
                  <a:srgbClr val="006600"/>
                </a:solidFill>
                <a:latin typeface="Times New Roman" panose="02020603050405020304" pitchFamily="18" charset="0"/>
              </a:rPr>
              <a:t>: </a:t>
            </a:r>
            <a:r>
              <a:rPr lang="en-US" altLang="en-US" b="1" i="1" dirty="0" err="1" smtClean="0">
                <a:solidFill>
                  <a:srgbClr val="FF0000"/>
                </a:solidFill>
                <a:latin typeface="Times New Roman" panose="02020603050405020304" pitchFamily="18" charset="0"/>
              </a:rPr>
              <a:t>Ông</a:t>
            </a:r>
            <a:r>
              <a:rPr lang="en-US" altLang="en-US" b="1" i="1" dirty="0" smtClean="0">
                <a:solidFill>
                  <a:srgbClr val="FF0000"/>
                </a:solidFill>
                <a:latin typeface="Times New Roman" panose="02020603050405020304" pitchFamily="18" charset="0"/>
              </a:rPr>
              <a:t> </a:t>
            </a:r>
            <a:r>
              <a:rPr lang="en-US" altLang="en-US" b="1" i="1" dirty="0" err="1" smtClean="0">
                <a:solidFill>
                  <a:srgbClr val="FF0000"/>
                </a:solidFill>
                <a:latin typeface="Times New Roman" panose="02020603050405020304" pitchFamily="18" charset="0"/>
              </a:rPr>
              <a:t>ngoại</a:t>
            </a:r>
            <a:r>
              <a:rPr lang="vi-VN" altLang="en-US" b="1" i="1" dirty="0" smtClean="0">
                <a:solidFill>
                  <a:srgbClr val="FF0000"/>
                </a:solidFill>
                <a:latin typeface="Times New Roman" panose="02020603050405020304" pitchFamily="18" charset="0"/>
              </a:rPr>
              <a:t> </a:t>
            </a:r>
            <a:endParaRPr lang="en-US" altLang="en-US" b="1" i="1" dirty="0">
              <a:solidFill>
                <a:srgbClr val="FF0000"/>
              </a:solidFill>
              <a:latin typeface="Times New Roman" panose="02020603050405020304" pitchFamily="18" charset="0"/>
            </a:endParaRPr>
          </a:p>
        </p:txBody>
      </p:sp>
      <p:sp>
        <p:nvSpPr>
          <p:cNvPr id="2" name="TextBox 1"/>
          <p:cNvSpPr txBox="1"/>
          <p:nvPr/>
        </p:nvSpPr>
        <p:spPr>
          <a:xfrm>
            <a:off x="394635" y="1533465"/>
            <a:ext cx="11001676" cy="7017306"/>
          </a:xfrm>
          <a:prstGeom prst="rect">
            <a:avLst/>
          </a:prstGeom>
          <a:noFill/>
        </p:spPr>
        <p:txBody>
          <a:bodyPr wrap="square" rtlCol="0">
            <a:spAutoFit/>
          </a:bodyPr>
          <a:lstStyle/>
          <a:p>
            <a:r>
              <a:rPr lang="en-US" sz="2800" smtClean="0"/>
              <a:t>      </a:t>
            </a:r>
            <a:r>
              <a:rPr lang="en-US" sz="3400" smtClean="0"/>
              <a:t>Thành </a:t>
            </a:r>
            <a:r>
              <a:rPr lang="en-US" sz="3400" dirty="0" err="1" smtClean="0"/>
              <a:t>phố</a:t>
            </a:r>
            <a:r>
              <a:rPr lang="en-US" sz="3400" dirty="0" smtClean="0"/>
              <a:t> </a:t>
            </a:r>
            <a:r>
              <a:rPr lang="en-US" sz="3400" dirty="0" err="1" smtClean="0"/>
              <a:t>sắp</a:t>
            </a:r>
            <a:r>
              <a:rPr lang="en-US" sz="3400" dirty="0" smtClean="0"/>
              <a:t> </a:t>
            </a:r>
            <a:r>
              <a:rPr lang="en-US" sz="3400" dirty="0" err="1" smtClean="0"/>
              <a:t>vào</a:t>
            </a:r>
            <a:r>
              <a:rPr lang="en-US" sz="3400" dirty="0" smtClean="0"/>
              <a:t> </a:t>
            </a:r>
            <a:r>
              <a:rPr lang="en-US" sz="3400" dirty="0" err="1" smtClean="0"/>
              <a:t>thu</a:t>
            </a:r>
            <a:r>
              <a:rPr lang="en-US" sz="3400" dirty="0" smtClean="0"/>
              <a:t>. </a:t>
            </a:r>
            <a:r>
              <a:rPr lang="en-US" sz="3400" dirty="0" err="1" smtClean="0"/>
              <a:t>Những</a:t>
            </a:r>
            <a:r>
              <a:rPr lang="en-US" sz="3400" dirty="0" smtClean="0"/>
              <a:t> </a:t>
            </a:r>
            <a:r>
              <a:rPr lang="en-US" sz="3400" dirty="0" err="1" smtClean="0"/>
              <a:t>cơn</a:t>
            </a:r>
            <a:r>
              <a:rPr lang="en-US" sz="3400" dirty="0" smtClean="0"/>
              <a:t> </a:t>
            </a:r>
            <a:r>
              <a:rPr lang="en-US" sz="3400" dirty="0" err="1" smtClean="0"/>
              <a:t>gió</a:t>
            </a:r>
            <a:r>
              <a:rPr lang="en-US" sz="3400" dirty="0" smtClean="0"/>
              <a:t> </a:t>
            </a:r>
            <a:r>
              <a:rPr lang="en-US" sz="3400" dirty="0" err="1" smtClean="0"/>
              <a:t>nóng</a:t>
            </a:r>
            <a:r>
              <a:rPr lang="en-US" sz="3400" dirty="0" smtClean="0"/>
              <a:t> </a:t>
            </a:r>
            <a:r>
              <a:rPr lang="en-US" sz="3400" dirty="0" err="1" smtClean="0"/>
              <a:t>mùa</a:t>
            </a:r>
            <a:r>
              <a:rPr lang="en-US" sz="3400" dirty="0" smtClean="0"/>
              <a:t> </a:t>
            </a:r>
            <a:r>
              <a:rPr lang="en-US" sz="3400" dirty="0" err="1" smtClean="0"/>
              <a:t>hè</a:t>
            </a:r>
            <a:r>
              <a:rPr lang="en-US" sz="3400" dirty="0" smtClean="0"/>
              <a:t> </a:t>
            </a:r>
            <a:r>
              <a:rPr lang="en-US" sz="3400" dirty="0" err="1" smtClean="0"/>
              <a:t>đã</a:t>
            </a:r>
            <a:r>
              <a:rPr lang="en-US" sz="3400" dirty="0" smtClean="0"/>
              <a:t> </a:t>
            </a:r>
            <a:r>
              <a:rPr lang="en-US" sz="3400" dirty="0" err="1" smtClean="0"/>
              <a:t>nhường</a:t>
            </a:r>
            <a:r>
              <a:rPr lang="en-US" sz="3400" dirty="0" smtClean="0"/>
              <a:t> </a:t>
            </a:r>
            <a:r>
              <a:rPr lang="en-US" sz="3400" dirty="0" err="1" smtClean="0"/>
              <a:t>chỗ</a:t>
            </a:r>
            <a:r>
              <a:rPr lang="en-US" sz="3400" dirty="0" smtClean="0"/>
              <a:t> </a:t>
            </a:r>
            <a:r>
              <a:rPr lang="en-US" sz="3400" dirty="0" err="1" smtClean="0"/>
              <a:t>cho</a:t>
            </a:r>
            <a:r>
              <a:rPr lang="en-US" sz="3400" dirty="0" smtClean="0"/>
              <a:t> </a:t>
            </a:r>
            <a:r>
              <a:rPr lang="en-US" sz="3400" dirty="0" err="1" smtClean="0"/>
              <a:t>luồng</a:t>
            </a:r>
            <a:r>
              <a:rPr lang="en-US" sz="3400" dirty="0" smtClean="0"/>
              <a:t> </a:t>
            </a:r>
            <a:r>
              <a:rPr lang="en-US" sz="3400" dirty="0" err="1" smtClean="0"/>
              <a:t>khí</a:t>
            </a:r>
            <a:r>
              <a:rPr lang="en-US" sz="3400" dirty="0" smtClean="0"/>
              <a:t> </a:t>
            </a:r>
            <a:r>
              <a:rPr lang="en-US" sz="3400" dirty="0" err="1" smtClean="0"/>
              <a:t>mát</a:t>
            </a:r>
            <a:r>
              <a:rPr lang="en-US" sz="3400" dirty="0" smtClean="0"/>
              <a:t> </a:t>
            </a:r>
            <a:r>
              <a:rPr lang="en-US" sz="3400" dirty="0" err="1" smtClean="0"/>
              <a:t>dịu</a:t>
            </a:r>
            <a:r>
              <a:rPr lang="en-US" sz="3400" dirty="0" smtClean="0"/>
              <a:t> </a:t>
            </a:r>
            <a:r>
              <a:rPr lang="en-US" sz="3400" dirty="0" err="1" smtClean="0"/>
              <a:t>mỗi</a:t>
            </a:r>
            <a:r>
              <a:rPr lang="en-US" sz="3400" dirty="0" smtClean="0"/>
              <a:t> </a:t>
            </a:r>
            <a:r>
              <a:rPr lang="en-US" sz="3400" dirty="0" err="1" smtClean="0"/>
              <a:t>sáng</a:t>
            </a:r>
            <a:r>
              <a:rPr lang="en-US" sz="3400" dirty="0" smtClean="0"/>
              <a:t>. </a:t>
            </a:r>
            <a:r>
              <a:rPr lang="en-US" sz="3400" dirty="0" err="1" smtClean="0"/>
              <a:t>Trời</a:t>
            </a:r>
            <a:r>
              <a:rPr lang="en-US" sz="3400" dirty="0" smtClean="0"/>
              <a:t> </a:t>
            </a:r>
            <a:r>
              <a:rPr lang="en-US" sz="3400" dirty="0" err="1" smtClean="0"/>
              <a:t>xanh</a:t>
            </a:r>
            <a:r>
              <a:rPr lang="en-US" sz="3400" dirty="0" smtClean="0"/>
              <a:t> </a:t>
            </a:r>
            <a:r>
              <a:rPr lang="en-US" sz="3400" dirty="0" err="1" smtClean="0"/>
              <a:t>ngắt</a:t>
            </a:r>
            <a:r>
              <a:rPr lang="en-US" sz="3400" dirty="0" smtClean="0"/>
              <a:t> </a:t>
            </a:r>
            <a:r>
              <a:rPr lang="en-US" sz="3400" dirty="0" err="1" smtClean="0"/>
              <a:t>trên</a:t>
            </a:r>
            <a:r>
              <a:rPr lang="en-US" sz="3400" dirty="0" smtClean="0"/>
              <a:t> </a:t>
            </a:r>
            <a:r>
              <a:rPr lang="en-US" sz="3400" dirty="0" err="1" smtClean="0"/>
              <a:t>cao</a:t>
            </a:r>
            <a:r>
              <a:rPr lang="en-US" sz="3400" dirty="0" smtClean="0"/>
              <a:t>, </a:t>
            </a:r>
            <a:r>
              <a:rPr lang="en-US" sz="3400" dirty="0" err="1" smtClean="0"/>
              <a:t>xanh</a:t>
            </a:r>
            <a:r>
              <a:rPr lang="en-US" sz="3400" dirty="0" smtClean="0"/>
              <a:t> </a:t>
            </a:r>
            <a:r>
              <a:rPr lang="en-US" sz="3400" dirty="0" err="1" smtClean="0"/>
              <a:t>như</a:t>
            </a:r>
            <a:r>
              <a:rPr lang="en-US" sz="3400" dirty="0" smtClean="0"/>
              <a:t> </a:t>
            </a:r>
            <a:r>
              <a:rPr lang="en-US" sz="3400" dirty="0" err="1" smtClean="0"/>
              <a:t>dòng</a:t>
            </a:r>
            <a:r>
              <a:rPr lang="en-US" sz="3400" dirty="0" smtClean="0"/>
              <a:t> song </a:t>
            </a:r>
            <a:r>
              <a:rPr lang="en-US" sz="3400" dirty="0" err="1" smtClean="0"/>
              <a:t>trong</a:t>
            </a:r>
            <a:r>
              <a:rPr lang="en-US" sz="3400" dirty="0" smtClean="0"/>
              <a:t>, </a:t>
            </a:r>
            <a:r>
              <a:rPr lang="en-US" sz="3400" dirty="0" err="1" smtClean="0"/>
              <a:t>trôi</a:t>
            </a:r>
            <a:r>
              <a:rPr lang="en-US" sz="3400" dirty="0" smtClean="0"/>
              <a:t> </a:t>
            </a:r>
            <a:r>
              <a:rPr lang="en-US" sz="3400" dirty="0" err="1" smtClean="0"/>
              <a:t>lặng</a:t>
            </a:r>
            <a:r>
              <a:rPr lang="en-US" sz="3400" dirty="0" smtClean="0"/>
              <a:t> </a:t>
            </a:r>
            <a:r>
              <a:rPr lang="en-US" sz="3400" dirty="0" err="1" smtClean="0"/>
              <a:t>lẽ</a:t>
            </a:r>
            <a:r>
              <a:rPr lang="en-US" sz="3400" dirty="0" smtClean="0"/>
              <a:t> </a:t>
            </a:r>
            <a:r>
              <a:rPr lang="en-US" sz="3400" dirty="0" err="1" smtClean="0"/>
              <a:t>giữa</a:t>
            </a:r>
            <a:r>
              <a:rPr lang="en-US" sz="3400" dirty="0" smtClean="0"/>
              <a:t> </a:t>
            </a:r>
            <a:r>
              <a:rPr lang="en-US" sz="3400" dirty="0" err="1" smtClean="0"/>
              <a:t>những</a:t>
            </a:r>
            <a:r>
              <a:rPr lang="en-US" sz="3400" dirty="0" smtClean="0"/>
              <a:t> </a:t>
            </a:r>
            <a:r>
              <a:rPr lang="en-US" sz="3400" dirty="0" err="1" smtClean="0"/>
              <a:t>ngọn</a:t>
            </a:r>
            <a:r>
              <a:rPr lang="en-US" sz="3400" dirty="0" smtClean="0"/>
              <a:t> </a:t>
            </a:r>
            <a:r>
              <a:rPr lang="en-US" sz="3400" dirty="0" err="1" smtClean="0"/>
              <a:t>cây</a:t>
            </a:r>
            <a:r>
              <a:rPr lang="en-US" sz="3400" dirty="0" smtClean="0"/>
              <a:t> </a:t>
            </a:r>
            <a:r>
              <a:rPr lang="en-US" sz="3400" dirty="0" err="1" smtClean="0"/>
              <a:t>hè</a:t>
            </a:r>
            <a:r>
              <a:rPr lang="en-US" sz="3400" dirty="0" smtClean="0"/>
              <a:t> </a:t>
            </a:r>
            <a:r>
              <a:rPr lang="en-US" sz="3400" dirty="0" err="1" smtClean="0"/>
              <a:t>phố</a:t>
            </a:r>
            <a:r>
              <a:rPr lang="en-US" sz="3400" dirty="0" smtClean="0"/>
              <a:t>.</a:t>
            </a:r>
          </a:p>
          <a:p>
            <a:r>
              <a:rPr lang="en-US" sz="3400" smtClean="0"/>
              <a:t>     Năm </a:t>
            </a:r>
            <a:r>
              <a:rPr lang="en-US" sz="3400" dirty="0" smtClean="0"/>
              <a:t>nay, </a:t>
            </a:r>
            <a:r>
              <a:rPr lang="en-US" sz="3400" dirty="0" err="1" smtClean="0"/>
              <a:t>tôi</a:t>
            </a:r>
            <a:r>
              <a:rPr lang="en-US" sz="3400" dirty="0" smtClean="0"/>
              <a:t> </a:t>
            </a:r>
            <a:r>
              <a:rPr lang="en-US" sz="3400" dirty="0" err="1" smtClean="0"/>
              <a:t>sẽ</a:t>
            </a:r>
            <a:r>
              <a:rPr lang="en-US" sz="3400" dirty="0" smtClean="0"/>
              <a:t> </a:t>
            </a:r>
            <a:r>
              <a:rPr lang="en-US" sz="3400" dirty="0" err="1" smtClean="0"/>
              <a:t>đi</a:t>
            </a:r>
            <a:r>
              <a:rPr lang="en-US" sz="3400" dirty="0" smtClean="0"/>
              <a:t> </a:t>
            </a:r>
            <a:r>
              <a:rPr lang="en-US" sz="3400" dirty="0" err="1" smtClean="0"/>
              <a:t>học</a:t>
            </a:r>
            <a:r>
              <a:rPr lang="en-US" sz="3400" dirty="0" smtClean="0"/>
              <a:t>. </a:t>
            </a:r>
            <a:r>
              <a:rPr lang="en-US" sz="3400" dirty="0" err="1" smtClean="0"/>
              <a:t>Ông</a:t>
            </a:r>
            <a:r>
              <a:rPr lang="en-US" sz="3400" dirty="0" smtClean="0"/>
              <a:t> </a:t>
            </a:r>
            <a:r>
              <a:rPr lang="en-US" sz="3400" dirty="0" err="1" smtClean="0"/>
              <a:t>ngoại</a:t>
            </a:r>
            <a:r>
              <a:rPr lang="en-US" sz="3400" dirty="0" smtClean="0"/>
              <a:t> </a:t>
            </a:r>
            <a:r>
              <a:rPr lang="en-US" sz="3400" dirty="0" err="1" smtClean="0"/>
              <a:t>dẫn</a:t>
            </a:r>
            <a:r>
              <a:rPr lang="en-US" sz="3400" dirty="0" smtClean="0"/>
              <a:t> </a:t>
            </a:r>
            <a:r>
              <a:rPr lang="en-US" sz="3400" dirty="0" err="1" smtClean="0"/>
              <a:t>tôi</a:t>
            </a:r>
            <a:r>
              <a:rPr lang="en-US" sz="3400" dirty="0" smtClean="0"/>
              <a:t> </a:t>
            </a:r>
            <a:r>
              <a:rPr lang="en-US" sz="3400" dirty="0" err="1" smtClean="0"/>
              <a:t>đi</a:t>
            </a:r>
            <a:r>
              <a:rPr lang="en-US" sz="3400" dirty="0" smtClean="0"/>
              <a:t> </a:t>
            </a:r>
            <a:r>
              <a:rPr lang="en-US" sz="3400" dirty="0" err="1" smtClean="0"/>
              <a:t>mua</a:t>
            </a:r>
            <a:r>
              <a:rPr lang="en-US" sz="3400" dirty="0" smtClean="0"/>
              <a:t> </a:t>
            </a:r>
            <a:r>
              <a:rPr lang="en-US" sz="3400" dirty="0" err="1" smtClean="0"/>
              <a:t>vở</a:t>
            </a:r>
            <a:r>
              <a:rPr lang="en-US" sz="3400" dirty="0" smtClean="0"/>
              <a:t>, </a:t>
            </a:r>
            <a:r>
              <a:rPr lang="en-US" sz="3400" dirty="0" err="1" smtClean="0"/>
              <a:t>chọn</a:t>
            </a:r>
            <a:r>
              <a:rPr lang="en-US" sz="3400" dirty="0" smtClean="0"/>
              <a:t> </a:t>
            </a:r>
            <a:r>
              <a:rPr lang="en-US" sz="3400" dirty="0" err="1" smtClean="0"/>
              <a:t>bút</a:t>
            </a:r>
            <a:r>
              <a:rPr lang="en-US" sz="3400" dirty="0" smtClean="0"/>
              <a:t>, </a:t>
            </a:r>
            <a:r>
              <a:rPr lang="en-US" sz="3400" dirty="0" err="1" smtClean="0"/>
              <a:t>hướng</a:t>
            </a:r>
            <a:r>
              <a:rPr lang="en-US" sz="3400" dirty="0" smtClean="0"/>
              <a:t> </a:t>
            </a:r>
            <a:r>
              <a:rPr lang="en-US" sz="3400" dirty="0" err="1" smtClean="0"/>
              <a:t>dẫn</a:t>
            </a:r>
            <a:r>
              <a:rPr lang="en-US" sz="3400" dirty="0" smtClean="0"/>
              <a:t> </a:t>
            </a:r>
            <a:r>
              <a:rPr lang="en-US" sz="3400" dirty="0" err="1" smtClean="0"/>
              <a:t>tôi</a:t>
            </a:r>
            <a:r>
              <a:rPr lang="en-US" sz="3400" dirty="0" smtClean="0"/>
              <a:t> </a:t>
            </a:r>
            <a:r>
              <a:rPr lang="en-US" sz="3400" dirty="0" err="1" smtClean="0"/>
              <a:t>cách</a:t>
            </a:r>
            <a:r>
              <a:rPr lang="en-US" sz="3400" dirty="0" smtClean="0"/>
              <a:t> </a:t>
            </a:r>
            <a:r>
              <a:rPr lang="en-US" sz="3400" dirty="0" err="1" smtClean="0"/>
              <a:t>bọc</a:t>
            </a:r>
            <a:r>
              <a:rPr lang="en-US" sz="3400" dirty="0" smtClean="0"/>
              <a:t> </a:t>
            </a:r>
            <a:r>
              <a:rPr lang="en-US" sz="3400" dirty="0" err="1" smtClean="0"/>
              <a:t>vở</a:t>
            </a:r>
            <a:r>
              <a:rPr lang="en-US" sz="3400" dirty="0" smtClean="0"/>
              <a:t>, </a:t>
            </a:r>
            <a:r>
              <a:rPr lang="en-US" sz="3400" dirty="0" err="1" smtClean="0"/>
              <a:t>dán</a:t>
            </a:r>
            <a:r>
              <a:rPr lang="en-US" sz="3400" dirty="0" smtClean="0"/>
              <a:t> </a:t>
            </a:r>
            <a:r>
              <a:rPr lang="en-US" sz="3400" dirty="0" err="1" smtClean="0"/>
              <a:t>nhãn</a:t>
            </a:r>
            <a:r>
              <a:rPr lang="en-US" sz="3400" dirty="0" smtClean="0"/>
              <a:t>, </a:t>
            </a:r>
            <a:r>
              <a:rPr lang="en-US" sz="3400" dirty="0" err="1" smtClean="0"/>
              <a:t>pha</a:t>
            </a:r>
            <a:r>
              <a:rPr lang="en-US" sz="3400" dirty="0" smtClean="0"/>
              <a:t> </a:t>
            </a:r>
            <a:r>
              <a:rPr lang="en-US" sz="3400" dirty="0" err="1" smtClean="0"/>
              <a:t>mực</a:t>
            </a:r>
            <a:r>
              <a:rPr lang="en-US" sz="3400" dirty="0" smtClean="0"/>
              <a:t> </a:t>
            </a:r>
            <a:r>
              <a:rPr lang="en-US" sz="3400" dirty="0" err="1" smtClean="0"/>
              <a:t>và</a:t>
            </a:r>
            <a:r>
              <a:rPr lang="en-US" sz="3400" dirty="0" smtClean="0"/>
              <a:t> </a:t>
            </a:r>
            <a:r>
              <a:rPr lang="en-US" sz="3400" dirty="0" err="1" smtClean="0"/>
              <a:t>dạy</a:t>
            </a:r>
            <a:r>
              <a:rPr lang="en-US" sz="3400" dirty="0" smtClean="0"/>
              <a:t> </a:t>
            </a:r>
            <a:r>
              <a:rPr lang="en-US" sz="3400" dirty="0" err="1" smtClean="0"/>
              <a:t>tôi</a:t>
            </a:r>
            <a:r>
              <a:rPr lang="en-US" sz="3400" dirty="0" smtClean="0"/>
              <a:t> </a:t>
            </a:r>
            <a:r>
              <a:rPr lang="en-US" sz="3400" dirty="0" err="1" smtClean="0"/>
              <a:t>những</a:t>
            </a:r>
            <a:r>
              <a:rPr lang="en-US" sz="3400" dirty="0" smtClean="0"/>
              <a:t> </a:t>
            </a:r>
            <a:r>
              <a:rPr lang="en-US" sz="3400" dirty="0" err="1" smtClean="0"/>
              <a:t>chữ</a:t>
            </a:r>
            <a:r>
              <a:rPr lang="en-US" sz="3400" dirty="0" smtClean="0"/>
              <a:t> </a:t>
            </a:r>
            <a:r>
              <a:rPr lang="en-US" sz="3400" dirty="0" err="1" smtClean="0"/>
              <a:t>cái</a:t>
            </a:r>
            <a:r>
              <a:rPr lang="en-US" sz="3400" dirty="0" smtClean="0"/>
              <a:t> </a:t>
            </a:r>
            <a:r>
              <a:rPr lang="en-US" sz="3400" dirty="0" err="1" smtClean="0"/>
              <a:t>đầu</a:t>
            </a:r>
            <a:r>
              <a:rPr lang="en-US" sz="3400" dirty="0" smtClean="0"/>
              <a:t> </a:t>
            </a:r>
            <a:r>
              <a:rPr lang="en-US" sz="3400" dirty="0" err="1" smtClean="0"/>
              <a:t>tiên</a:t>
            </a:r>
            <a:r>
              <a:rPr lang="en-US" sz="3400" dirty="0" smtClean="0"/>
              <a:t>.</a:t>
            </a:r>
          </a:p>
          <a:p>
            <a:r>
              <a:rPr lang="en-US" sz="3400" smtClean="0"/>
              <a:t>    Một </a:t>
            </a:r>
            <a:r>
              <a:rPr lang="en-US" sz="3400" dirty="0" err="1" smtClean="0"/>
              <a:t>sáng</a:t>
            </a:r>
            <a:r>
              <a:rPr lang="en-US" sz="3400" dirty="0" smtClean="0"/>
              <a:t>, </a:t>
            </a:r>
            <a:r>
              <a:rPr lang="en-US" sz="3400" dirty="0" err="1" smtClean="0"/>
              <a:t>ông</a:t>
            </a:r>
            <a:r>
              <a:rPr lang="en-US" sz="3400" dirty="0" smtClean="0"/>
              <a:t> </a:t>
            </a:r>
            <a:r>
              <a:rPr lang="en-US" sz="3400" dirty="0" err="1" smtClean="0"/>
              <a:t>bảo</a:t>
            </a:r>
            <a:r>
              <a:rPr lang="en-US" sz="3400" dirty="0"/>
              <a:t> </a:t>
            </a:r>
            <a:r>
              <a:rPr lang="en-US" sz="3400" dirty="0" smtClean="0"/>
              <a:t>:</a:t>
            </a:r>
          </a:p>
          <a:p>
            <a:r>
              <a:rPr lang="en-US" sz="3400" smtClean="0"/>
              <a:t>    - </a:t>
            </a:r>
            <a:r>
              <a:rPr lang="en-US" sz="3400" dirty="0" err="1" smtClean="0"/>
              <a:t>Ông</a:t>
            </a:r>
            <a:r>
              <a:rPr lang="en-US" sz="3400" dirty="0" smtClean="0"/>
              <a:t> </a:t>
            </a:r>
            <a:r>
              <a:rPr lang="en-US" sz="3400" dirty="0" err="1" smtClean="0"/>
              <a:t>cháu</a:t>
            </a:r>
            <a:r>
              <a:rPr lang="en-US" sz="3400" dirty="0" smtClean="0"/>
              <a:t> </a:t>
            </a:r>
            <a:r>
              <a:rPr lang="en-US" sz="3400" dirty="0" err="1" smtClean="0"/>
              <a:t>mình</a:t>
            </a:r>
            <a:r>
              <a:rPr lang="en-US" sz="3400" dirty="0" smtClean="0"/>
              <a:t> </a:t>
            </a:r>
            <a:r>
              <a:rPr lang="en-US" sz="3400" dirty="0" err="1" smtClean="0"/>
              <a:t>đến</a:t>
            </a:r>
            <a:r>
              <a:rPr lang="en-US" sz="3400" dirty="0" smtClean="0"/>
              <a:t> </a:t>
            </a:r>
            <a:r>
              <a:rPr lang="en-US" sz="3400" dirty="0" err="1" smtClean="0"/>
              <a:t>xem</a:t>
            </a:r>
            <a:r>
              <a:rPr lang="en-US" sz="3400" dirty="0" smtClean="0"/>
              <a:t> </a:t>
            </a:r>
            <a:r>
              <a:rPr lang="en-US" sz="3400" dirty="0" err="1" smtClean="0"/>
              <a:t>trường</a:t>
            </a:r>
            <a:r>
              <a:rPr lang="en-US" sz="3400" dirty="0" smtClean="0"/>
              <a:t> </a:t>
            </a:r>
            <a:r>
              <a:rPr lang="en-US" sz="3400" dirty="0" err="1" smtClean="0"/>
              <a:t>thế</a:t>
            </a:r>
            <a:r>
              <a:rPr lang="en-US" sz="3400" dirty="0" smtClean="0"/>
              <a:t> </a:t>
            </a:r>
            <a:r>
              <a:rPr lang="en-US" sz="3400" dirty="0" err="1" smtClean="0"/>
              <a:t>nào</a:t>
            </a:r>
            <a:r>
              <a:rPr lang="en-US" sz="3400" dirty="0"/>
              <a:t>.</a:t>
            </a:r>
            <a:endParaRPr lang="en-US" sz="34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321572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ười đàn ông áo xanh đặt tay lên ngực tự hào - Ảnh chế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963" y="2296563"/>
            <a:ext cx="4622229" cy="347412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1"/>
          <p:cNvSpPr txBox="1">
            <a:spLocks/>
          </p:cNvSpPr>
          <p:nvPr/>
        </p:nvSpPr>
        <p:spPr>
          <a:xfrm>
            <a:off x="466260" y="4193120"/>
            <a:ext cx="5897965" cy="1220129"/>
          </a:xfrm>
          <a:prstGeom prst="rect">
            <a:avLst/>
          </a:prstGeom>
          <a:solidFill>
            <a:schemeClr val="accent2"/>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Gudea"/>
              <a:buChar char="●"/>
              <a:defRPr sz="1600" b="0" i="0" u="none" strike="noStrike" cap="none">
                <a:solidFill>
                  <a:schemeClr val="dk1"/>
                </a:solidFill>
                <a:latin typeface="Gudea"/>
                <a:ea typeface="Gudea"/>
                <a:cs typeface="Gudea"/>
                <a:sym typeface="Gudea"/>
              </a:defRPr>
            </a:lvl1pPr>
            <a:lvl2pPr marL="914400" marR="0" lvl="1"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2pPr>
            <a:lvl3pPr marL="1371600" marR="0" lvl="2"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3pPr>
            <a:lvl4pPr marL="1828800" marR="0" lvl="3"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4pPr>
            <a:lvl5pPr marL="2286000" marR="0" lvl="4"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5pPr>
            <a:lvl6pPr marL="2743200" marR="0" lvl="5"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6pPr>
            <a:lvl7pPr marL="3200400" marR="0" lvl="6"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7pPr>
            <a:lvl8pPr marL="3657600" marR="0" lvl="7"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8pPr>
            <a:lvl9pPr marL="4114800" marR="0" lvl="8"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9pPr>
          </a:lstStyle>
          <a:p>
            <a:pPr marL="203195" indent="0" algn="l">
              <a:buNone/>
            </a:pP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Đặt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tay</a:t>
            </a:r>
            <a:r>
              <a:rPr lang="en-US" sz="2667" dirty="0">
                <a:latin typeface="Times New Roman" panose="02020603050405020304" pitchFamily="18" charset="0"/>
                <a:cs typeface="Times New Roman" panose="02020603050405020304" pitchFamily="18" charset="0"/>
              </a:rPr>
              <a:t> </a:t>
            </a:r>
            <a:r>
              <a:rPr lang="en-US" sz="2667" err="1">
                <a:latin typeface="Times New Roman" panose="02020603050405020304" pitchFamily="18" charset="0"/>
                <a:cs typeface="Times New Roman" panose="02020603050405020304" pitchFamily="18" charset="0"/>
              </a:rPr>
              <a:t>lên</a:t>
            </a:r>
            <a:r>
              <a:rPr lang="en-US" sz="2667">
                <a:latin typeface="Times New Roman" panose="02020603050405020304" pitchFamily="18" charset="0"/>
                <a:cs typeface="Times New Roman" panose="02020603050405020304" pitchFamily="18" charset="0"/>
              </a:rPr>
              <a:t> </a:t>
            </a:r>
            <a:r>
              <a:rPr lang="en-US" sz="2667" smtClean="0">
                <a:latin typeface="Times New Roman" panose="02020603050405020304" pitchFamily="18" charset="0"/>
                <a:cs typeface="Times New Roman" panose="02020603050405020304" pitchFamily="18" charset="0"/>
              </a:rPr>
              <a:t>ngực trái </a:t>
            </a:r>
            <a:r>
              <a:rPr lang="en-US" sz="2667" dirty="0" err="1">
                <a:latin typeface="Times New Roman" panose="02020603050405020304" pitchFamily="18" charset="0"/>
                <a:cs typeface="Times New Roman" panose="02020603050405020304" pitchFamily="18" charset="0"/>
              </a:rPr>
              <a:t>rồi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tự</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đếm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nhịp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tim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1 </a:t>
            </a:r>
            <a:r>
              <a:rPr lang="en-US" sz="2667" dirty="0" err="1">
                <a:latin typeface="Times New Roman" panose="02020603050405020304" pitchFamily="18" charset="0"/>
                <a:cs typeface="Times New Roman" panose="02020603050405020304" pitchFamily="18" charset="0"/>
              </a:rPr>
              <a:t>phút</a:t>
            </a:r>
            <a:r>
              <a:rPr lang="en-US" sz="2667" dirty="0">
                <a:latin typeface="Times New Roman" panose="02020603050405020304" pitchFamily="18" charset="0"/>
                <a:cs typeface="Times New Roman" panose="02020603050405020304" pitchFamily="18" charset="0"/>
              </a:rPr>
              <a:t>.</a:t>
            </a:r>
          </a:p>
        </p:txBody>
      </p:sp>
      <p:sp>
        <p:nvSpPr>
          <p:cNvPr id="7" name="Subtitle 1"/>
          <p:cNvSpPr txBox="1">
            <a:spLocks/>
          </p:cNvSpPr>
          <p:nvPr/>
        </p:nvSpPr>
        <p:spPr>
          <a:xfrm>
            <a:off x="466260" y="1825672"/>
            <a:ext cx="5897965" cy="110040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Gudea"/>
              <a:buChar char="●"/>
              <a:defRPr sz="1600" b="0" i="0" u="none" strike="noStrike" cap="none">
                <a:solidFill>
                  <a:schemeClr val="dk1"/>
                </a:solidFill>
                <a:latin typeface="Gudea"/>
                <a:ea typeface="Gudea"/>
                <a:cs typeface="Gudea"/>
                <a:sym typeface="Gudea"/>
              </a:defRPr>
            </a:lvl1pPr>
            <a:lvl2pPr marL="914400" marR="0" lvl="1"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2pPr>
            <a:lvl3pPr marL="1371600" marR="0" lvl="2"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3pPr>
            <a:lvl4pPr marL="1828800" marR="0" lvl="3"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4pPr>
            <a:lvl5pPr marL="2286000" marR="0" lvl="4"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5pPr>
            <a:lvl6pPr marL="2743200" marR="0" lvl="5"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6pPr>
            <a:lvl7pPr marL="3200400" marR="0" lvl="6"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7pPr>
            <a:lvl8pPr marL="3657600" marR="0" lvl="7"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8pPr>
            <a:lvl9pPr marL="4114800" marR="0" lvl="8"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9pPr>
          </a:lstStyle>
          <a:p>
            <a:pPr marL="203195" indent="0" algn="l">
              <a:buNone/>
            </a:pP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Các</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em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cảm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nhận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gì</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khi</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đặt</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tay</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lên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ngực</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của</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mình</a:t>
            </a:r>
            <a:r>
              <a:rPr lang="en-US" sz="2667" dirty="0">
                <a:solidFill>
                  <a:schemeClr val="tx1">
                    <a:lumMod val="75000"/>
                  </a:schemeClr>
                </a:solidFill>
                <a:latin typeface="Times New Roman" panose="02020603050405020304" pitchFamily="18" charset="0"/>
                <a:cs typeface="Times New Roman" panose="02020603050405020304" pitchFamily="18" charset="0"/>
              </a:rPr>
              <a:t>?</a:t>
            </a:r>
          </a:p>
        </p:txBody>
      </p:sp>
      <p:sp>
        <p:nvSpPr>
          <p:cNvPr id="8" name="Subtitle 1"/>
          <p:cNvSpPr txBox="1">
            <a:spLocks/>
          </p:cNvSpPr>
          <p:nvPr/>
        </p:nvSpPr>
        <p:spPr>
          <a:xfrm>
            <a:off x="466260" y="3117865"/>
            <a:ext cx="5897965" cy="759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2800"/>
              <a:buFont typeface="Gudea"/>
              <a:buNone/>
              <a:defRPr sz="1800" b="0" i="0" u="none" strike="noStrike" cap="none">
                <a:solidFill>
                  <a:schemeClr val="dk1"/>
                </a:solidFill>
                <a:latin typeface="Gudea"/>
                <a:ea typeface="Gudea"/>
                <a:cs typeface="Gudea"/>
                <a:sym typeface="Gudea"/>
              </a:defRPr>
            </a:lvl1pPr>
            <a:lvl2pPr marL="914400" marR="0" lvl="1"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2pPr>
            <a:lvl3pPr marL="1371600" marR="0" lvl="2"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3pPr>
            <a:lvl4pPr marL="1828800" marR="0" lvl="3"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4pPr>
            <a:lvl5pPr marL="2286000" marR="0" lvl="4"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5pPr>
            <a:lvl6pPr marL="2743200" marR="0" lvl="5"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6pPr>
            <a:lvl7pPr marL="3200400" marR="0" lvl="6"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7pPr>
            <a:lvl8pPr marL="3657600" marR="0" lvl="7"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8pPr>
            <a:lvl9pPr marL="4114800" marR="0" lvl="8"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9pPr>
          </a:lstStyle>
          <a:p>
            <a:pPr algn="l"/>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Cảm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nhận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nhịp</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đập</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của</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tim</a:t>
            </a:r>
            <a:r>
              <a:rPr lang="en-US" sz="2667" dirty="0" err="1">
                <a:solidFill>
                  <a:schemeClr val="tx1">
                    <a:lumMod val="75000"/>
                  </a:schemeClr>
                </a:solidFill>
                <a:latin typeface="Times New Roman" panose="02020603050405020304" pitchFamily="18" charset="0"/>
                <a:cs typeface="Times New Roman" panose="02020603050405020304" pitchFamily="18" charset="0"/>
              </a:rPr>
              <a:t>.</a:t>
            </a:r>
            <a:endParaRPr lang="en-US" sz="2667"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11" name="Google Shape;939;p35"/>
          <p:cNvSpPr txBox="1">
            <a:spLocks noGrp="1"/>
          </p:cNvSpPr>
          <p:nvPr>
            <p:ph type="title"/>
          </p:nvPr>
        </p:nvSpPr>
        <p:spPr>
          <a:xfrm>
            <a:off x="2163251" y="0"/>
            <a:ext cx="8401949" cy="1096000"/>
          </a:xfrm>
          <a:prstGeom prst="rect">
            <a:avLst/>
          </a:prstGeom>
        </p:spPr>
        <p:txBody>
          <a:bodyPr spcFirstLastPara="1" vert="horz" wrap="square" lIns="121900" tIns="121900" rIns="121900" bIns="121900" rtlCol="0" anchor="ctr" anchorCtr="0">
            <a:noAutofit/>
          </a:bodyPr>
          <a:lstStyle/>
          <a:p>
            <a:r>
              <a:rPr lang="en" dirty="0">
                <a:latin typeface="Calibri" panose="020F0502020204030204" pitchFamily="34" charset="0"/>
                <a:cs typeface="Calibri" panose="020F0502020204030204" pitchFamily="34" charset="0"/>
              </a:rPr>
              <a:t>Hoạt động tuần hoàn</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34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indfulnutritionseattle.com/wp-content/uploads/2012/03/Girl-with-hand-on-heart1-2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85" y="282387"/>
            <a:ext cx="4239619" cy="6359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5070859" y="4968589"/>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0</a:t>
            </a:r>
          </a:p>
        </p:txBody>
      </p:sp>
      <p:sp>
        <p:nvSpPr>
          <p:cNvPr id="6" name="Oval 5"/>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a:t>
            </a:r>
          </a:p>
        </p:txBody>
      </p:sp>
      <p:sp>
        <p:nvSpPr>
          <p:cNvPr id="7" name="Oval 6"/>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a:t>
            </a:r>
          </a:p>
        </p:txBody>
      </p:sp>
      <p:sp>
        <p:nvSpPr>
          <p:cNvPr id="8" name="Oval 7"/>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a:t>
            </a:r>
          </a:p>
        </p:txBody>
      </p:sp>
      <p:sp>
        <p:nvSpPr>
          <p:cNvPr id="9" name="Oval 8"/>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a:t>
            </a:r>
          </a:p>
        </p:txBody>
      </p:sp>
      <p:sp>
        <p:nvSpPr>
          <p:cNvPr id="10" name="Oval 9"/>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a:t>
            </a:r>
          </a:p>
        </p:txBody>
      </p:sp>
      <p:sp>
        <p:nvSpPr>
          <p:cNvPr id="11" name="Oval 10"/>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6</a:t>
            </a:r>
          </a:p>
        </p:txBody>
      </p:sp>
      <p:sp>
        <p:nvSpPr>
          <p:cNvPr id="12" name="Oval 11"/>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7</a:t>
            </a:r>
          </a:p>
        </p:txBody>
      </p:sp>
      <p:sp>
        <p:nvSpPr>
          <p:cNvPr id="13" name="Oval 12"/>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8</a:t>
            </a:r>
          </a:p>
        </p:txBody>
      </p:sp>
      <p:sp>
        <p:nvSpPr>
          <p:cNvPr id="14" name="Oval 13"/>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9</a:t>
            </a:r>
          </a:p>
        </p:txBody>
      </p:sp>
      <p:sp>
        <p:nvSpPr>
          <p:cNvPr id="15" name="Oval 14"/>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10</a:t>
            </a:r>
          </a:p>
        </p:txBody>
      </p:sp>
      <p:sp>
        <p:nvSpPr>
          <p:cNvPr id="16" name="Oval 15"/>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11</a:t>
            </a:r>
          </a:p>
        </p:txBody>
      </p:sp>
      <p:sp>
        <p:nvSpPr>
          <p:cNvPr id="17" name="Oval 16"/>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12</a:t>
            </a:r>
          </a:p>
        </p:txBody>
      </p:sp>
      <p:sp>
        <p:nvSpPr>
          <p:cNvPr id="18" name="Oval 17"/>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13</a:t>
            </a:r>
          </a:p>
        </p:txBody>
      </p:sp>
      <p:sp>
        <p:nvSpPr>
          <p:cNvPr id="19" name="Oval 18"/>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14</a:t>
            </a:r>
          </a:p>
        </p:txBody>
      </p:sp>
      <p:sp>
        <p:nvSpPr>
          <p:cNvPr id="20" name="Oval 19"/>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15</a:t>
            </a:r>
          </a:p>
        </p:txBody>
      </p:sp>
      <p:sp>
        <p:nvSpPr>
          <p:cNvPr id="21" name="Oval 20"/>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16</a:t>
            </a:r>
          </a:p>
        </p:txBody>
      </p:sp>
      <p:sp>
        <p:nvSpPr>
          <p:cNvPr id="22" name="Oval 21"/>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17</a:t>
            </a:r>
          </a:p>
        </p:txBody>
      </p:sp>
      <p:sp>
        <p:nvSpPr>
          <p:cNvPr id="23" name="Oval 22"/>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18</a:t>
            </a:r>
          </a:p>
        </p:txBody>
      </p:sp>
      <p:sp>
        <p:nvSpPr>
          <p:cNvPr id="24" name="Oval 23"/>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19</a:t>
            </a:r>
          </a:p>
        </p:txBody>
      </p:sp>
      <p:sp>
        <p:nvSpPr>
          <p:cNvPr id="25" name="Oval 24"/>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20</a:t>
            </a:r>
          </a:p>
        </p:txBody>
      </p:sp>
      <p:sp>
        <p:nvSpPr>
          <p:cNvPr id="26" name="Oval 25"/>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21</a:t>
            </a:r>
          </a:p>
        </p:txBody>
      </p:sp>
      <p:sp>
        <p:nvSpPr>
          <p:cNvPr id="27" name="Oval 26"/>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22</a:t>
            </a:r>
          </a:p>
        </p:txBody>
      </p:sp>
      <p:sp>
        <p:nvSpPr>
          <p:cNvPr id="28" name="Oval 27"/>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23</a:t>
            </a:r>
          </a:p>
        </p:txBody>
      </p:sp>
      <p:sp>
        <p:nvSpPr>
          <p:cNvPr id="29" name="Oval 28"/>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24</a:t>
            </a:r>
          </a:p>
        </p:txBody>
      </p:sp>
      <p:sp>
        <p:nvSpPr>
          <p:cNvPr id="30" name="Oval 29"/>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25</a:t>
            </a:r>
          </a:p>
        </p:txBody>
      </p:sp>
      <p:sp>
        <p:nvSpPr>
          <p:cNvPr id="31" name="Oval 30"/>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26</a:t>
            </a:r>
          </a:p>
        </p:txBody>
      </p:sp>
      <p:sp>
        <p:nvSpPr>
          <p:cNvPr id="32" name="Oval 31"/>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27</a:t>
            </a:r>
          </a:p>
        </p:txBody>
      </p:sp>
      <p:sp>
        <p:nvSpPr>
          <p:cNvPr id="33" name="Oval 3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28</a:t>
            </a:r>
          </a:p>
        </p:txBody>
      </p:sp>
      <p:sp>
        <p:nvSpPr>
          <p:cNvPr id="34" name="Oval 33"/>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29</a:t>
            </a:r>
          </a:p>
        </p:txBody>
      </p:sp>
      <p:sp>
        <p:nvSpPr>
          <p:cNvPr id="35" name="Oval 3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30</a:t>
            </a:r>
          </a:p>
        </p:txBody>
      </p:sp>
      <p:sp>
        <p:nvSpPr>
          <p:cNvPr id="36" name="Oval 35"/>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31</a:t>
            </a:r>
          </a:p>
        </p:txBody>
      </p:sp>
      <p:sp>
        <p:nvSpPr>
          <p:cNvPr id="37" name="Oval 36"/>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32</a:t>
            </a:r>
          </a:p>
        </p:txBody>
      </p:sp>
      <p:sp>
        <p:nvSpPr>
          <p:cNvPr id="38" name="Oval 37"/>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33</a:t>
            </a:r>
          </a:p>
        </p:txBody>
      </p:sp>
      <p:sp>
        <p:nvSpPr>
          <p:cNvPr id="39" name="Oval 38"/>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34</a:t>
            </a:r>
          </a:p>
        </p:txBody>
      </p:sp>
      <p:sp>
        <p:nvSpPr>
          <p:cNvPr id="40" name="Oval 39"/>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35</a:t>
            </a:r>
          </a:p>
        </p:txBody>
      </p:sp>
      <p:sp>
        <p:nvSpPr>
          <p:cNvPr id="41" name="Oval 40"/>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36</a:t>
            </a:r>
          </a:p>
        </p:txBody>
      </p:sp>
      <p:sp>
        <p:nvSpPr>
          <p:cNvPr id="42" name="Oval 41"/>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37</a:t>
            </a:r>
          </a:p>
        </p:txBody>
      </p:sp>
      <p:sp>
        <p:nvSpPr>
          <p:cNvPr id="43" name="Oval 42"/>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38</a:t>
            </a:r>
          </a:p>
        </p:txBody>
      </p:sp>
      <p:sp>
        <p:nvSpPr>
          <p:cNvPr id="44" name="Oval 43"/>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39</a:t>
            </a:r>
          </a:p>
        </p:txBody>
      </p:sp>
      <p:sp>
        <p:nvSpPr>
          <p:cNvPr id="45" name="Oval 4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40</a:t>
            </a:r>
          </a:p>
        </p:txBody>
      </p:sp>
      <p:sp>
        <p:nvSpPr>
          <p:cNvPr id="46" name="Oval 45"/>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41</a:t>
            </a:r>
          </a:p>
        </p:txBody>
      </p:sp>
      <p:sp>
        <p:nvSpPr>
          <p:cNvPr id="47" name="Oval 46"/>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42</a:t>
            </a:r>
          </a:p>
        </p:txBody>
      </p:sp>
      <p:sp>
        <p:nvSpPr>
          <p:cNvPr id="48" name="Oval 47"/>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43</a:t>
            </a:r>
          </a:p>
        </p:txBody>
      </p:sp>
      <p:sp>
        <p:nvSpPr>
          <p:cNvPr id="49" name="Oval 48"/>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44</a:t>
            </a:r>
          </a:p>
        </p:txBody>
      </p:sp>
      <p:sp>
        <p:nvSpPr>
          <p:cNvPr id="50" name="Oval 49"/>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45</a:t>
            </a:r>
          </a:p>
        </p:txBody>
      </p:sp>
      <p:sp>
        <p:nvSpPr>
          <p:cNvPr id="51" name="Oval 50"/>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46</a:t>
            </a:r>
          </a:p>
        </p:txBody>
      </p:sp>
      <p:sp>
        <p:nvSpPr>
          <p:cNvPr id="52" name="Oval 51"/>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47</a:t>
            </a:r>
          </a:p>
        </p:txBody>
      </p:sp>
      <p:sp>
        <p:nvSpPr>
          <p:cNvPr id="53" name="Oval 5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48</a:t>
            </a:r>
          </a:p>
        </p:txBody>
      </p:sp>
      <p:sp>
        <p:nvSpPr>
          <p:cNvPr id="54" name="Oval 53"/>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49</a:t>
            </a:r>
          </a:p>
        </p:txBody>
      </p:sp>
      <p:sp>
        <p:nvSpPr>
          <p:cNvPr id="55" name="Oval 54"/>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50</a:t>
            </a:r>
          </a:p>
        </p:txBody>
      </p:sp>
      <p:sp>
        <p:nvSpPr>
          <p:cNvPr id="56" name="Oval 55"/>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51</a:t>
            </a:r>
          </a:p>
        </p:txBody>
      </p:sp>
      <p:sp>
        <p:nvSpPr>
          <p:cNvPr id="57" name="Oval 56"/>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52</a:t>
            </a:r>
          </a:p>
        </p:txBody>
      </p:sp>
      <p:sp>
        <p:nvSpPr>
          <p:cNvPr id="58" name="Oval 57"/>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53</a:t>
            </a:r>
          </a:p>
        </p:txBody>
      </p:sp>
      <p:sp>
        <p:nvSpPr>
          <p:cNvPr id="59" name="Oval 58"/>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54</a:t>
            </a:r>
          </a:p>
        </p:txBody>
      </p:sp>
      <p:sp>
        <p:nvSpPr>
          <p:cNvPr id="60" name="Oval 59"/>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55</a:t>
            </a:r>
          </a:p>
        </p:txBody>
      </p:sp>
      <p:sp>
        <p:nvSpPr>
          <p:cNvPr id="61" name="Oval 60"/>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56</a:t>
            </a:r>
          </a:p>
        </p:txBody>
      </p:sp>
      <p:sp>
        <p:nvSpPr>
          <p:cNvPr id="62" name="Oval 61"/>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57</a:t>
            </a:r>
          </a:p>
        </p:txBody>
      </p:sp>
      <p:sp>
        <p:nvSpPr>
          <p:cNvPr id="63" name="Oval 6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58</a:t>
            </a:r>
          </a:p>
        </p:txBody>
      </p:sp>
      <p:sp>
        <p:nvSpPr>
          <p:cNvPr id="64" name="Oval 63"/>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59</a:t>
            </a:r>
          </a:p>
        </p:txBody>
      </p:sp>
      <p:sp>
        <p:nvSpPr>
          <p:cNvPr id="65" name="Oval 6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60</a:t>
            </a:r>
          </a:p>
        </p:txBody>
      </p:sp>
      <p:sp>
        <p:nvSpPr>
          <p:cNvPr id="4" name="TextBox 3"/>
          <p:cNvSpPr txBox="1"/>
          <p:nvPr/>
        </p:nvSpPr>
        <p:spPr>
          <a:xfrm>
            <a:off x="7035800" y="455507"/>
            <a:ext cx="4823460" cy="6186309"/>
          </a:xfrm>
          <a:prstGeom prst="rect">
            <a:avLst/>
          </a:prstGeom>
          <a:noFill/>
        </p:spPr>
        <p:txBody>
          <a:bodyPr wrap="square" rtlCol="0">
            <a:spAutoFit/>
          </a:bodyPr>
          <a:lstStyle/>
          <a:p>
            <a:pPr algn="ctr"/>
            <a:r>
              <a:rPr lang="vi-VN" sz="6600" smtClean="0">
                <a:solidFill>
                  <a:srgbClr val="C00000"/>
                </a:solidFill>
              </a:rPr>
              <a:t>Đặt tay lên ngực trái rồi tự đếm nhịp tim của mình trong một phút.</a:t>
            </a:r>
            <a:endParaRPr lang="vi-VN" sz="6600">
              <a:solidFill>
                <a:srgbClr val="C00000"/>
              </a:solidFill>
            </a:endParaRPr>
          </a:p>
        </p:txBody>
      </p:sp>
    </p:spTree>
    <p:extLst>
      <p:ext uri="{BB962C8B-B14F-4D97-AF65-F5344CB8AC3E}">
        <p14:creationId xmlns:p14="http://schemas.microsoft.com/office/powerpoint/2010/main" val="7291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7" presetID="1" presetClass="exit" presetSubtype="0" fill="hold" grpId="0" nodeType="withEffect">
                                  <p:stCondLst>
                                    <p:cond delay="59000"/>
                                  </p:stCondLst>
                                  <p:childTnLst>
                                    <p:set>
                                      <p:cBhvr>
                                        <p:cTn id="8" dur="1" fill="hold">
                                          <p:stCondLst>
                                            <p:cond delay="0"/>
                                          </p:stCondLst>
                                        </p:cTn>
                                        <p:tgtEl>
                                          <p:spTgt spid="6"/>
                                        </p:tgtEl>
                                        <p:attrNameLst>
                                          <p:attrName>style.visibility</p:attrName>
                                        </p:attrNameLst>
                                      </p:cBhvr>
                                      <p:to>
                                        <p:strVal val="hidden"/>
                                      </p:to>
                                    </p:set>
                                  </p:childTnLst>
                                  <p:subTnLst>
                                    <p:audio>
                                      <p:cMediaNode vol="15000">
                                        <p:cTn display="0" masterRel="sameClick">
                                          <p:stCondLst>
                                            <p:cond evt="begin" delay="0">
                                              <p:tn val="7"/>
                                            </p:cond>
                                          </p:stCondLst>
                                          <p:endCondLst>
                                            <p:cond evt="onStopAudio" delay="0">
                                              <p:tgtEl>
                                                <p:sldTgt/>
                                              </p:tgtEl>
                                            </p:cond>
                                          </p:endCondLst>
                                        </p:cTn>
                                        <p:tgtEl>
                                          <p:sndTgt r:embed="rId2" name="type.wav"/>
                                        </p:tgtEl>
                                      </p:cMediaNode>
                                    </p:audio>
                                  </p:subTnLst>
                                </p:cTn>
                              </p:par>
                              <p:par>
                                <p:cTn id="9" presetID="1" presetClass="entr" presetSubtype="0" fill="hold" grpId="0" nodeType="withEffect">
                                  <p:stCondLst>
                                    <p:cond delay="5900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1" presetID="1" presetClass="exit" presetSubtype="0" fill="hold" grpId="0" nodeType="withEffect">
                                  <p:stCondLst>
                                    <p:cond delay="58000"/>
                                  </p:stCondLst>
                                  <p:childTnLst>
                                    <p:set>
                                      <p:cBhvr>
                                        <p:cTn id="12" dur="1" fill="hold">
                                          <p:stCondLst>
                                            <p:cond delay="0"/>
                                          </p:stCondLst>
                                        </p:cTn>
                                        <p:tgtEl>
                                          <p:spTgt spid="7"/>
                                        </p:tgtEl>
                                        <p:attrNameLst>
                                          <p:attrName>style.visibility</p:attrName>
                                        </p:attrNameLst>
                                      </p:cBhvr>
                                      <p:to>
                                        <p:strVal val="hidden"/>
                                      </p:to>
                                    </p:set>
                                  </p:childTnLst>
                                  <p:subTnLst>
                                    <p:audio>
                                      <p:cMediaNode vol="15000">
                                        <p:cTn display="0" masterRel="sameClick">
                                          <p:stCondLst>
                                            <p:cond evt="begin" delay="0">
                                              <p:tn val="11"/>
                                            </p:cond>
                                          </p:stCondLst>
                                          <p:endCondLst>
                                            <p:cond evt="onStopAudio" delay="0">
                                              <p:tgtEl>
                                                <p:sldTgt/>
                                              </p:tgtEl>
                                            </p:cond>
                                          </p:endCondLst>
                                        </p:cTn>
                                        <p:tgtEl>
                                          <p:sndTgt r:embed="rId2" name="type.wav"/>
                                        </p:tgtEl>
                                      </p:cMediaNode>
                                    </p:audio>
                                  </p:subTnLst>
                                </p:cTn>
                              </p:par>
                              <p:par>
                                <p:cTn id="13" presetID="1" presetClass="exit" presetSubtype="0" fill="hold" grpId="0" nodeType="withEffect">
                                  <p:stCondLst>
                                    <p:cond delay="57000"/>
                                  </p:stCondLst>
                                  <p:childTnLst>
                                    <p:set>
                                      <p:cBhvr>
                                        <p:cTn id="14" dur="1" fill="hold">
                                          <p:stCondLst>
                                            <p:cond delay="0"/>
                                          </p:stCondLst>
                                        </p:cTn>
                                        <p:tgtEl>
                                          <p:spTgt spid="8"/>
                                        </p:tgtEl>
                                        <p:attrNameLst>
                                          <p:attrName>style.visibility</p:attrName>
                                        </p:attrNameLst>
                                      </p:cBhvr>
                                      <p:to>
                                        <p:strVal val="hidden"/>
                                      </p:to>
                                    </p:set>
                                  </p:childTnLst>
                                  <p:subTnLst>
                                    <p:audio>
                                      <p:cMediaNode vol="15000">
                                        <p:cTn display="0" masterRel="sameClick">
                                          <p:stCondLst>
                                            <p:cond evt="begin" delay="0">
                                              <p:tn val="13"/>
                                            </p:cond>
                                          </p:stCondLst>
                                          <p:endCondLst>
                                            <p:cond evt="onStopAudio" delay="0">
                                              <p:tgtEl>
                                                <p:sldTgt/>
                                              </p:tgtEl>
                                            </p:cond>
                                          </p:endCondLst>
                                        </p:cTn>
                                        <p:tgtEl>
                                          <p:sndTgt r:embed="rId2" name="type.wav"/>
                                        </p:tgtEl>
                                      </p:cMediaNode>
                                    </p:audio>
                                  </p:subTnLst>
                                </p:cTn>
                              </p:par>
                              <p:par>
                                <p:cTn id="15" presetID="1" presetClass="exit" presetSubtype="0" fill="hold" grpId="0" nodeType="withEffect">
                                  <p:stCondLst>
                                    <p:cond delay="56000"/>
                                  </p:stCondLst>
                                  <p:childTnLst>
                                    <p:set>
                                      <p:cBhvr>
                                        <p:cTn id="1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par>
                                <p:cTn id="17" presetID="1" presetClass="exit" presetSubtype="0" fill="hold" grpId="0" nodeType="withEffect">
                                  <p:stCondLst>
                                    <p:cond delay="55000"/>
                                  </p:stCondLst>
                                  <p:childTnLst>
                                    <p:set>
                                      <p:cBhvr>
                                        <p:cTn id="18"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par>
                                <p:cTn id="19" presetID="1" presetClass="exit" presetSubtype="0" fill="hold" grpId="0" nodeType="withEffect">
                                  <p:stCondLst>
                                    <p:cond delay="54000"/>
                                  </p:stCondLst>
                                  <p:childTnLst>
                                    <p:set>
                                      <p:cBhvr>
                                        <p:cTn id="20"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par>
                                <p:cTn id="21" presetID="1" presetClass="exit" presetSubtype="0" fill="hold" grpId="0" nodeType="withEffect">
                                  <p:stCondLst>
                                    <p:cond delay="5300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0" nodeType="withEffect">
                                  <p:stCondLst>
                                    <p:cond delay="5200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0" nodeType="withEffect">
                                  <p:stCondLst>
                                    <p:cond delay="510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5000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0" nodeType="withEffect">
                                  <p:stCondLst>
                                    <p:cond delay="4900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0" nodeType="withEffect">
                                  <p:stCondLst>
                                    <p:cond delay="4800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0" nodeType="withEffect">
                                  <p:stCondLst>
                                    <p:cond delay="4700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4600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4500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0" nodeType="withEffect">
                                  <p:stCondLst>
                                    <p:cond delay="4400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0" nodeType="withEffect">
                                  <p:stCondLst>
                                    <p:cond delay="4300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4200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xit" presetSubtype="0" fill="hold" grpId="0" nodeType="withEffect">
                                  <p:stCondLst>
                                    <p:cond delay="4100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grpId="0" nodeType="withEffect">
                                  <p:stCondLst>
                                    <p:cond delay="4000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0" nodeType="withEffect">
                                  <p:stCondLst>
                                    <p:cond delay="3900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grpId="0" nodeType="withEffect">
                                  <p:stCondLst>
                                    <p:cond delay="3800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xit" presetSubtype="0" fill="hold" grpId="0" nodeType="withEffect">
                                  <p:stCondLst>
                                    <p:cond delay="3700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xit" presetSubtype="0" fill="hold" grpId="0" nodeType="withEffect">
                                  <p:stCondLst>
                                    <p:cond delay="3600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0" nodeType="withEffect">
                                  <p:stCondLst>
                                    <p:cond delay="35000"/>
                                  </p:stCondLst>
                                  <p:childTnLst>
                                    <p:set>
                                      <p:cBhvr>
                                        <p:cTn id="58" dur="1" fill="hold">
                                          <p:stCondLst>
                                            <p:cond delay="0"/>
                                          </p:stCondLst>
                                        </p:cTn>
                                        <p:tgtEl>
                                          <p:spTgt spid="30"/>
                                        </p:tgtEl>
                                        <p:attrNameLst>
                                          <p:attrName>style.visibility</p:attrName>
                                        </p:attrNameLst>
                                      </p:cBhvr>
                                      <p:to>
                                        <p:strVal val="hidden"/>
                                      </p:to>
                                    </p:set>
                                  </p:childTnLst>
                                </p:cTn>
                              </p:par>
                              <p:par>
                                <p:cTn id="59" presetID="1" presetClass="exit" presetSubtype="0" fill="hold" grpId="0" nodeType="withEffect">
                                  <p:stCondLst>
                                    <p:cond delay="34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grpId="0" nodeType="withEffect">
                                  <p:stCondLst>
                                    <p:cond delay="33000"/>
                                  </p:stCondLst>
                                  <p:childTnLst>
                                    <p:set>
                                      <p:cBhvr>
                                        <p:cTn id="62" dur="1" fill="hold">
                                          <p:stCondLst>
                                            <p:cond delay="0"/>
                                          </p:stCondLst>
                                        </p:cTn>
                                        <p:tgtEl>
                                          <p:spTgt spid="32"/>
                                        </p:tgtEl>
                                        <p:attrNameLst>
                                          <p:attrName>style.visibility</p:attrName>
                                        </p:attrNameLst>
                                      </p:cBhvr>
                                      <p:to>
                                        <p:strVal val="hidden"/>
                                      </p:to>
                                    </p:set>
                                  </p:childTnLst>
                                </p:cTn>
                              </p:par>
                              <p:par>
                                <p:cTn id="63" presetID="1" presetClass="exit" presetSubtype="0" fill="hold" grpId="0" nodeType="withEffect">
                                  <p:stCondLst>
                                    <p:cond delay="32000"/>
                                  </p:stCondLst>
                                  <p:childTnLst>
                                    <p:set>
                                      <p:cBhvr>
                                        <p:cTn id="64" dur="1" fill="hold">
                                          <p:stCondLst>
                                            <p:cond delay="0"/>
                                          </p:stCondLst>
                                        </p:cTn>
                                        <p:tgtEl>
                                          <p:spTgt spid="33"/>
                                        </p:tgtEl>
                                        <p:attrNameLst>
                                          <p:attrName>style.visibility</p:attrName>
                                        </p:attrNameLst>
                                      </p:cBhvr>
                                      <p:to>
                                        <p:strVal val="hidden"/>
                                      </p:to>
                                    </p:set>
                                  </p:childTnLst>
                                </p:cTn>
                              </p:par>
                              <p:par>
                                <p:cTn id="65" presetID="1" presetClass="exit" presetSubtype="0" fill="hold" grpId="0" nodeType="withEffect">
                                  <p:stCondLst>
                                    <p:cond delay="3100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xit" presetSubtype="0" fill="hold" grpId="0" nodeType="withEffect">
                                  <p:stCondLst>
                                    <p:cond delay="3000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xit" presetSubtype="0" fill="hold" grpId="0" nodeType="withEffect">
                                  <p:stCondLst>
                                    <p:cond delay="29000"/>
                                  </p:stCondLst>
                                  <p:childTnLst>
                                    <p:set>
                                      <p:cBhvr>
                                        <p:cTn id="70" dur="1" fill="hold">
                                          <p:stCondLst>
                                            <p:cond delay="0"/>
                                          </p:stCondLst>
                                        </p:cTn>
                                        <p:tgtEl>
                                          <p:spTgt spid="36"/>
                                        </p:tgtEl>
                                        <p:attrNameLst>
                                          <p:attrName>style.visibility</p:attrName>
                                        </p:attrNameLst>
                                      </p:cBhvr>
                                      <p:to>
                                        <p:strVal val="hidden"/>
                                      </p:to>
                                    </p:set>
                                  </p:childTnLst>
                                </p:cTn>
                              </p:par>
                              <p:par>
                                <p:cTn id="71" presetID="1" presetClass="exit" presetSubtype="0" fill="hold" grpId="0" nodeType="withEffect">
                                  <p:stCondLst>
                                    <p:cond delay="28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xit" presetSubtype="0" fill="hold" grpId="0" nodeType="withEffect">
                                  <p:stCondLst>
                                    <p:cond delay="2700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grpId="0" nodeType="withEffect">
                                  <p:stCondLst>
                                    <p:cond delay="26000"/>
                                  </p:stCondLst>
                                  <p:childTnLst>
                                    <p:set>
                                      <p:cBhvr>
                                        <p:cTn id="76" dur="1" fill="hold">
                                          <p:stCondLst>
                                            <p:cond delay="0"/>
                                          </p:stCondLst>
                                        </p:cTn>
                                        <p:tgtEl>
                                          <p:spTgt spid="39"/>
                                        </p:tgtEl>
                                        <p:attrNameLst>
                                          <p:attrName>style.visibility</p:attrName>
                                        </p:attrNameLst>
                                      </p:cBhvr>
                                      <p:to>
                                        <p:strVal val="hidden"/>
                                      </p:to>
                                    </p:set>
                                  </p:childTnLst>
                                </p:cTn>
                              </p:par>
                              <p:par>
                                <p:cTn id="77" presetID="1" presetClass="exit" presetSubtype="0" fill="hold" grpId="0" nodeType="withEffect">
                                  <p:stCondLst>
                                    <p:cond delay="25000"/>
                                  </p:stCondLst>
                                  <p:childTnLst>
                                    <p:set>
                                      <p:cBhvr>
                                        <p:cTn id="78" dur="1" fill="hold">
                                          <p:stCondLst>
                                            <p:cond delay="0"/>
                                          </p:stCondLst>
                                        </p:cTn>
                                        <p:tgtEl>
                                          <p:spTgt spid="40"/>
                                        </p:tgtEl>
                                        <p:attrNameLst>
                                          <p:attrName>style.visibility</p:attrName>
                                        </p:attrNameLst>
                                      </p:cBhvr>
                                      <p:to>
                                        <p:strVal val="hidden"/>
                                      </p:to>
                                    </p:set>
                                  </p:childTnLst>
                                </p:cTn>
                              </p:par>
                              <p:par>
                                <p:cTn id="79" presetID="1" presetClass="exit" presetSubtype="0" fill="hold" grpId="0" nodeType="withEffect">
                                  <p:stCondLst>
                                    <p:cond delay="24000"/>
                                  </p:stCondLst>
                                  <p:childTnLst>
                                    <p:set>
                                      <p:cBhvr>
                                        <p:cTn id="80" dur="1" fill="hold">
                                          <p:stCondLst>
                                            <p:cond delay="0"/>
                                          </p:stCondLst>
                                        </p:cTn>
                                        <p:tgtEl>
                                          <p:spTgt spid="41"/>
                                        </p:tgtEl>
                                        <p:attrNameLst>
                                          <p:attrName>style.visibility</p:attrName>
                                        </p:attrNameLst>
                                      </p:cBhvr>
                                      <p:to>
                                        <p:strVal val="hidden"/>
                                      </p:to>
                                    </p:set>
                                  </p:childTnLst>
                                </p:cTn>
                              </p:par>
                              <p:par>
                                <p:cTn id="81" presetID="1" presetClass="exit" presetSubtype="0" fill="hold" grpId="0" nodeType="withEffect">
                                  <p:stCondLst>
                                    <p:cond delay="23000"/>
                                  </p:stCondLst>
                                  <p:childTnLst>
                                    <p:set>
                                      <p:cBhvr>
                                        <p:cTn id="82" dur="1" fill="hold">
                                          <p:stCondLst>
                                            <p:cond delay="0"/>
                                          </p:stCondLst>
                                        </p:cTn>
                                        <p:tgtEl>
                                          <p:spTgt spid="42"/>
                                        </p:tgtEl>
                                        <p:attrNameLst>
                                          <p:attrName>style.visibility</p:attrName>
                                        </p:attrNameLst>
                                      </p:cBhvr>
                                      <p:to>
                                        <p:strVal val="hidden"/>
                                      </p:to>
                                    </p:set>
                                  </p:childTnLst>
                                </p:cTn>
                              </p:par>
                              <p:par>
                                <p:cTn id="83" presetID="1" presetClass="exit" presetSubtype="0" fill="hold" grpId="0" nodeType="withEffect">
                                  <p:stCondLst>
                                    <p:cond delay="22000"/>
                                  </p:stCondLst>
                                  <p:childTnLst>
                                    <p:set>
                                      <p:cBhvr>
                                        <p:cTn id="84" dur="1" fill="hold">
                                          <p:stCondLst>
                                            <p:cond delay="0"/>
                                          </p:stCondLst>
                                        </p:cTn>
                                        <p:tgtEl>
                                          <p:spTgt spid="43"/>
                                        </p:tgtEl>
                                        <p:attrNameLst>
                                          <p:attrName>style.visibility</p:attrName>
                                        </p:attrNameLst>
                                      </p:cBhvr>
                                      <p:to>
                                        <p:strVal val="hidden"/>
                                      </p:to>
                                    </p:set>
                                  </p:childTnLst>
                                </p:cTn>
                              </p:par>
                              <p:par>
                                <p:cTn id="85" presetID="1" presetClass="exit" presetSubtype="0" fill="hold" grpId="0" nodeType="withEffect">
                                  <p:stCondLst>
                                    <p:cond delay="21000"/>
                                  </p:stCondLst>
                                  <p:childTnLst>
                                    <p:set>
                                      <p:cBhvr>
                                        <p:cTn id="86" dur="1" fill="hold">
                                          <p:stCondLst>
                                            <p:cond delay="0"/>
                                          </p:stCondLst>
                                        </p:cTn>
                                        <p:tgtEl>
                                          <p:spTgt spid="44"/>
                                        </p:tgtEl>
                                        <p:attrNameLst>
                                          <p:attrName>style.visibility</p:attrName>
                                        </p:attrNameLst>
                                      </p:cBhvr>
                                      <p:to>
                                        <p:strVal val="hidden"/>
                                      </p:to>
                                    </p:set>
                                  </p:childTnLst>
                                </p:cTn>
                              </p:par>
                              <p:par>
                                <p:cTn id="87" presetID="1" presetClass="exit" presetSubtype="0" fill="hold" grpId="0" nodeType="withEffect">
                                  <p:stCondLst>
                                    <p:cond delay="20000"/>
                                  </p:stCondLst>
                                  <p:childTnLst>
                                    <p:set>
                                      <p:cBhvr>
                                        <p:cTn id="88" dur="1" fill="hold">
                                          <p:stCondLst>
                                            <p:cond delay="0"/>
                                          </p:stCondLst>
                                        </p:cTn>
                                        <p:tgtEl>
                                          <p:spTgt spid="45"/>
                                        </p:tgtEl>
                                        <p:attrNameLst>
                                          <p:attrName>style.visibility</p:attrName>
                                        </p:attrNameLst>
                                      </p:cBhvr>
                                      <p:to>
                                        <p:strVal val="hidden"/>
                                      </p:to>
                                    </p:set>
                                  </p:childTnLst>
                                </p:cTn>
                              </p:par>
                              <p:par>
                                <p:cTn id="89" presetID="1" presetClass="exit" presetSubtype="0" fill="hold" grpId="0" nodeType="withEffect">
                                  <p:stCondLst>
                                    <p:cond delay="19000"/>
                                  </p:stCondLst>
                                  <p:childTnLst>
                                    <p:set>
                                      <p:cBhvr>
                                        <p:cTn id="90" dur="1" fill="hold">
                                          <p:stCondLst>
                                            <p:cond delay="0"/>
                                          </p:stCondLst>
                                        </p:cTn>
                                        <p:tgtEl>
                                          <p:spTgt spid="46"/>
                                        </p:tgtEl>
                                        <p:attrNameLst>
                                          <p:attrName>style.visibility</p:attrName>
                                        </p:attrNameLst>
                                      </p:cBhvr>
                                      <p:to>
                                        <p:strVal val="hidden"/>
                                      </p:to>
                                    </p:set>
                                  </p:childTnLst>
                                </p:cTn>
                              </p:par>
                              <p:par>
                                <p:cTn id="91" presetID="1" presetClass="exit" presetSubtype="0" fill="hold" grpId="0" nodeType="withEffect">
                                  <p:stCondLst>
                                    <p:cond delay="18000"/>
                                  </p:stCondLst>
                                  <p:childTnLst>
                                    <p:set>
                                      <p:cBhvr>
                                        <p:cTn id="92" dur="1" fill="hold">
                                          <p:stCondLst>
                                            <p:cond delay="0"/>
                                          </p:stCondLst>
                                        </p:cTn>
                                        <p:tgtEl>
                                          <p:spTgt spid="47"/>
                                        </p:tgtEl>
                                        <p:attrNameLst>
                                          <p:attrName>style.visibility</p:attrName>
                                        </p:attrNameLst>
                                      </p:cBhvr>
                                      <p:to>
                                        <p:strVal val="hidden"/>
                                      </p:to>
                                    </p:set>
                                  </p:childTnLst>
                                </p:cTn>
                              </p:par>
                              <p:par>
                                <p:cTn id="93" presetID="1" presetClass="exit" presetSubtype="0" fill="hold" grpId="0" nodeType="withEffect">
                                  <p:stCondLst>
                                    <p:cond delay="17000"/>
                                  </p:stCondLst>
                                  <p:childTnLst>
                                    <p:set>
                                      <p:cBhvr>
                                        <p:cTn id="94" dur="1" fill="hold">
                                          <p:stCondLst>
                                            <p:cond delay="0"/>
                                          </p:stCondLst>
                                        </p:cTn>
                                        <p:tgtEl>
                                          <p:spTgt spid="48"/>
                                        </p:tgtEl>
                                        <p:attrNameLst>
                                          <p:attrName>style.visibility</p:attrName>
                                        </p:attrNameLst>
                                      </p:cBhvr>
                                      <p:to>
                                        <p:strVal val="hidden"/>
                                      </p:to>
                                    </p:set>
                                  </p:childTnLst>
                                </p:cTn>
                              </p:par>
                              <p:par>
                                <p:cTn id="95" presetID="1" presetClass="exit" presetSubtype="0" fill="hold" grpId="0" nodeType="withEffect">
                                  <p:stCondLst>
                                    <p:cond delay="16000"/>
                                  </p:stCondLst>
                                  <p:childTnLst>
                                    <p:set>
                                      <p:cBhvr>
                                        <p:cTn id="96" dur="1" fill="hold">
                                          <p:stCondLst>
                                            <p:cond delay="0"/>
                                          </p:stCondLst>
                                        </p:cTn>
                                        <p:tgtEl>
                                          <p:spTgt spid="49"/>
                                        </p:tgtEl>
                                        <p:attrNameLst>
                                          <p:attrName>style.visibility</p:attrName>
                                        </p:attrNameLst>
                                      </p:cBhvr>
                                      <p:to>
                                        <p:strVal val="hidden"/>
                                      </p:to>
                                    </p:set>
                                  </p:childTnLst>
                                </p:cTn>
                              </p:par>
                              <p:par>
                                <p:cTn id="97" presetID="1" presetClass="exit" presetSubtype="0" fill="hold" grpId="0" nodeType="withEffect">
                                  <p:stCondLst>
                                    <p:cond delay="15000"/>
                                  </p:stCondLst>
                                  <p:childTnLst>
                                    <p:set>
                                      <p:cBhvr>
                                        <p:cTn id="98" dur="1" fill="hold">
                                          <p:stCondLst>
                                            <p:cond delay="0"/>
                                          </p:stCondLst>
                                        </p:cTn>
                                        <p:tgtEl>
                                          <p:spTgt spid="50"/>
                                        </p:tgtEl>
                                        <p:attrNameLst>
                                          <p:attrName>style.visibility</p:attrName>
                                        </p:attrNameLst>
                                      </p:cBhvr>
                                      <p:to>
                                        <p:strVal val="hidden"/>
                                      </p:to>
                                    </p:set>
                                  </p:childTnLst>
                                </p:cTn>
                              </p:par>
                              <p:par>
                                <p:cTn id="99" presetID="1" presetClass="exit" presetSubtype="0" fill="hold" grpId="0" nodeType="withEffect">
                                  <p:stCondLst>
                                    <p:cond delay="14000"/>
                                  </p:stCondLst>
                                  <p:childTnLst>
                                    <p:set>
                                      <p:cBhvr>
                                        <p:cTn id="100" dur="1" fill="hold">
                                          <p:stCondLst>
                                            <p:cond delay="0"/>
                                          </p:stCondLst>
                                        </p:cTn>
                                        <p:tgtEl>
                                          <p:spTgt spid="51"/>
                                        </p:tgtEl>
                                        <p:attrNameLst>
                                          <p:attrName>style.visibility</p:attrName>
                                        </p:attrNameLst>
                                      </p:cBhvr>
                                      <p:to>
                                        <p:strVal val="hidden"/>
                                      </p:to>
                                    </p:set>
                                  </p:childTnLst>
                                </p:cTn>
                              </p:par>
                              <p:par>
                                <p:cTn id="101" presetID="1" presetClass="exit" presetSubtype="0" fill="hold" grpId="0" nodeType="withEffect">
                                  <p:stCondLst>
                                    <p:cond delay="13000"/>
                                  </p:stCondLst>
                                  <p:childTnLst>
                                    <p:set>
                                      <p:cBhvr>
                                        <p:cTn id="102" dur="1" fill="hold">
                                          <p:stCondLst>
                                            <p:cond delay="0"/>
                                          </p:stCondLst>
                                        </p:cTn>
                                        <p:tgtEl>
                                          <p:spTgt spid="52"/>
                                        </p:tgtEl>
                                        <p:attrNameLst>
                                          <p:attrName>style.visibility</p:attrName>
                                        </p:attrNameLst>
                                      </p:cBhvr>
                                      <p:to>
                                        <p:strVal val="hidden"/>
                                      </p:to>
                                    </p:set>
                                  </p:childTnLst>
                                </p:cTn>
                              </p:par>
                              <p:par>
                                <p:cTn id="103" presetID="1" presetClass="exit" presetSubtype="0" fill="hold" grpId="0" nodeType="withEffect">
                                  <p:stCondLst>
                                    <p:cond delay="12000"/>
                                  </p:stCondLst>
                                  <p:childTnLst>
                                    <p:set>
                                      <p:cBhvr>
                                        <p:cTn id="104" dur="1" fill="hold">
                                          <p:stCondLst>
                                            <p:cond delay="0"/>
                                          </p:stCondLst>
                                        </p:cTn>
                                        <p:tgtEl>
                                          <p:spTgt spid="53"/>
                                        </p:tgtEl>
                                        <p:attrNameLst>
                                          <p:attrName>style.visibility</p:attrName>
                                        </p:attrNameLst>
                                      </p:cBhvr>
                                      <p:to>
                                        <p:strVal val="hidden"/>
                                      </p:to>
                                    </p:set>
                                  </p:childTnLst>
                                </p:cTn>
                              </p:par>
                              <p:par>
                                <p:cTn id="105" presetID="1" presetClass="exit" presetSubtype="0" fill="hold" grpId="0" nodeType="withEffect">
                                  <p:stCondLst>
                                    <p:cond delay="11000"/>
                                  </p:stCondLst>
                                  <p:childTnLst>
                                    <p:set>
                                      <p:cBhvr>
                                        <p:cTn id="106" dur="1" fill="hold">
                                          <p:stCondLst>
                                            <p:cond delay="0"/>
                                          </p:stCondLst>
                                        </p:cTn>
                                        <p:tgtEl>
                                          <p:spTgt spid="54"/>
                                        </p:tgtEl>
                                        <p:attrNameLst>
                                          <p:attrName>style.visibility</p:attrName>
                                        </p:attrNameLst>
                                      </p:cBhvr>
                                      <p:to>
                                        <p:strVal val="hidden"/>
                                      </p:to>
                                    </p:set>
                                  </p:childTnLst>
                                </p:cTn>
                              </p:par>
                              <p:par>
                                <p:cTn id="107" presetID="1" presetClass="exit" presetSubtype="0" fill="hold" grpId="0" nodeType="withEffect">
                                  <p:stCondLst>
                                    <p:cond delay="10000"/>
                                  </p:stCondLst>
                                  <p:childTnLst>
                                    <p:set>
                                      <p:cBhvr>
                                        <p:cTn id="108" dur="1" fill="hold">
                                          <p:stCondLst>
                                            <p:cond delay="0"/>
                                          </p:stCondLst>
                                        </p:cTn>
                                        <p:tgtEl>
                                          <p:spTgt spid="55"/>
                                        </p:tgtEl>
                                        <p:attrNameLst>
                                          <p:attrName>style.visibility</p:attrName>
                                        </p:attrNameLst>
                                      </p:cBhvr>
                                      <p:to>
                                        <p:strVal val="hidden"/>
                                      </p:to>
                                    </p:set>
                                  </p:childTnLst>
                                </p:cTn>
                              </p:par>
                              <p:par>
                                <p:cTn id="109" presetID="1" presetClass="exit" presetSubtype="0" fill="hold" grpId="0" nodeType="withEffect">
                                  <p:stCondLst>
                                    <p:cond delay="9000"/>
                                  </p:stCondLst>
                                  <p:childTnLst>
                                    <p:set>
                                      <p:cBhvr>
                                        <p:cTn id="110" dur="1" fill="hold">
                                          <p:stCondLst>
                                            <p:cond delay="0"/>
                                          </p:stCondLst>
                                        </p:cTn>
                                        <p:tgtEl>
                                          <p:spTgt spid="56"/>
                                        </p:tgtEl>
                                        <p:attrNameLst>
                                          <p:attrName>style.visibility</p:attrName>
                                        </p:attrNameLst>
                                      </p:cBhvr>
                                      <p:to>
                                        <p:strVal val="hidden"/>
                                      </p:to>
                                    </p:set>
                                  </p:childTnLst>
                                </p:cTn>
                              </p:par>
                              <p:par>
                                <p:cTn id="111" presetID="1" presetClass="exit" presetSubtype="0" fill="hold" grpId="0" nodeType="withEffect">
                                  <p:stCondLst>
                                    <p:cond delay="8000"/>
                                  </p:stCondLst>
                                  <p:childTnLst>
                                    <p:set>
                                      <p:cBhvr>
                                        <p:cTn id="112" dur="1" fill="hold">
                                          <p:stCondLst>
                                            <p:cond delay="0"/>
                                          </p:stCondLst>
                                        </p:cTn>
                                        <p:tgtEl>
                                          <p:spTgt spid="57"/>
                                        </p:tgtEl>
                                        <p:attrNameLst>
                                          <p:attrName>style.visibility</p:attrName>
                                        </p:attrNameLst>
                                      </p:cBhvr>
                                      <p:to>
                                        <p:strVal val="hidden"/>
                                      </p:to>
                                    </p:set>
                                  </p:childTnLst>
                                </p:cTn>
                              </p:par>
                              <p:par>
                                <p:cTn id="113" presetID="1" presetClass="exit" presetSubtype="0" fill="hold" grpId="0" nodeType="withEffect">
                                  <p:stCondLst>
                                    <p:cond delay="7000"/>
                                  </p:stCondLst>
                                  <p:childTnLst>
                                    <p:set>
                                      <p:cBhvr>
                                        <p:cTn id="114" dur="1" fill="hold">
                                          <p:stCondLst>
                                            <p:cond delay="0"/>
                                          </p:stCondLst>
                                        </p:cTn>
                                        <p:tgtEl>
                                          <p:spTgt spid="58"/>
                                        </p:tgtEl>
                                        <p:attrNameLst>
                                          <p:attrName>style.visibility</p:attrName>
                                        </p:attrNameLst>
                                      </p:cBhvr>
                                      <p:to>
                                        <p:strVal val="hidden"/>
                                      </p:to>
                                    </p:set>
                                  </p:childTnLst>
                                </p:cTn>
                              </p:par>
                              <p:par>
                                <p:cTn id="115" presetID="1" presetClass="exit" presetSubtype="0" fill="hold" grpId="0" nodeType="withEffect">
                                  <p:stCondLst>
                                    <p:cond delay="6000"/>
                                  </p:stCondLst>
                                  <p:childTnLst>
                                    <p:set>
                                      <p:cBhvr>
                                        <p:cTn id="116" dur="1" fill="hold">
                                          <p:stCondLst>
                                            <p:cond delay="0"/>
                                          </p:stCondLst>
                                        </p:cTn>
                                        <p:tgtEl>
                                          <p:spTgt spid="59"/>
                                        </p:tgtEl>
                                        <p:attrNameLst>
                                          <p:attrName>style.visibility</p:attrName>
                                        </p:attrNameLst>
                                      </p:cBhvr>
                                      <p:to>
                                        <p:strVal val="hidden"/>
                                      </p:to>
                                    </p:set>
                                  </p:childTnLst>
                                </p:cTn>
                              </p:par>
                              <p:par>
                                <p:cTn id="117" presetID="1" presetClass="exit" presetSubtype="0" fill="hold" grpId="0" nodeType="withEffect">
                                  <p:stCondLst>
                                    <p:cond delay="5000"/>
                                  </p:stCondLst>
                                  <p:childTnLst>
                                    <p:set>
                                      <p:cBhvr>
                                        <p:cTn id="118" dur="1" fill="hold">
                                          <p:stCondLst>
                                            <p:cond delay="0"/>
                                          </p:stCondLst>
                                        </p:cTn>
                                        <p:tgtEl>
                                          <p:spTgt spid="60"/>
                                        </p:tgtEl>
                                        <p:attrNameLst>
                                          <p:attrName>style.visibility</p:attrName>
                                        </p:attrNameLst>
                                      </p:cBhvr>
                                      <p:to>
                                        <p:strVal val="hidden"/>
                                      </p:to>
                                    </p:set>
                                  </p:childTnLst>
                                </p:cTn>
                              </p:par>
                              <p:par>
                                <p:cTn id="119" presetID="1" presetClass="exit" presetSubtype="0" fill="hold" grpId="0" nodeType="withEffect">
                                  <p:stCondLst>
                                    <p:cond delay="4000"/>
                                  </p:stCondLst>
                                  <p:childTnLst>
                                    <p:set>
                                      <p:cBhvr>
                                        <p:cTn id="120" dur="1" fill="hold">
                                          <p:stCondLst>
                                            <p:cond delay="0"/>
                                          </p:stCondLst>
                                        </p:cTn>
                                        <p:tgtEl>
                                          <p:spTgt spid="61"/>
                                        </p:tgtEl>
                                        <p:attrNameLst>
                                          <p:attrName>style.visibility</p:attrName>
                                        </p:attrNameLst>
                                      </p:cBhvr>
                                      <p:to>
                                        <p:strVal val="hidden"/>
                                      </p:to>
                                    </p:set>
                                  </p:childTnLst>
                                </p:cTn>
                              </p:par>
                              <p:par>
                                <p:cTn id="121" presetID="1" presetClass="exit" presetSubtype="0" fill="hold" grpId="0" nodeType="withEffect">
                                  <p:stCondLst>
                                    <p:cond delay="3000"/>
                                  </p:stCondLst>
                                  <p:childTnLst>
                                    <p:set>
                                      <p:cBhvr>
                                        <p:cTn id="122" dur="1" fill="hold">
                                          <p:stCondLst>
                                            <p:cond delay="0"/>
                                          </p:stCondLst>
                                        </p:cTn>
                                        <p:tgtEl>
                                          <p:spTgt spid="62"/>
                                        </p:tgtEl>
                                        <p:attrNameLst>
                                          <p:attrName>style.visibility</p:attrName>
                                        </p:attrNameLst>
                                      </p:cBhvr>
                                      <p:to>
                                        <p:strVal val="hidden"/>
                                      </p:to>
                                    </p:set>
                                  </p:childTnLst>
                                </p:cTn>
                              </p:par>
                              <p:par>
                                <p:cTn id="123" presetID="1" presetClass="exit" presetSubtype="0" fill="hold" grpId="0" nodeType="withEffect">
                                  <p:stCondLst>
                                    <p:cond delay="2000"/>
                                  </p:stCondLst>
                                  <p:childTnLst>
                                    <p:set>
                                      <p:cBhvr>
                                        <p:cTn id="124" dur="1" fill="hold">
                                          <p:stCondLst>
                                            <p:cond delay="0"/>
                                          </p:stCondLst>
                                        </p:cTn>
                                        <p:tgtEl>
                                          <p:spTgt spid="63"/>
                                        </p:tgtEl>
                                        <p:attrNameLst>
                                          <p:attrName>style.visibility</p:attrName>
                                        </p:attrNameLst>
                                      </p:cBhvr>
                                      <p:to>
                                        <p:strVal val="hidden"/>
                                      </p:to>
                                    </p:set>
                                  </p:childTnLst>
                                </p:cTn>
                              </p:par>
                              <p:par>
                                <p:cTn id="125" presetID="1" presetClass="exit" presetSubtype="0" fill="hold" grpId="0" nodeType="withEffect">
                                  <p:stCondLst>
                                    <p:cond delay="1000"/>
                                  </p:stCondLst>
                                  <p:childTnLst>
                                    <p:set>
                                      <p:cBhvr>
                                        <p:cTn id="12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ịp tim bình thường và cách đếm nhịp tim đúng các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100000" l="0" r="100000"/>
                    </a14:imgEffect>
                  </a14:imgLayer>
                </a14:imgProps>
              </a:ext>
              <a:ext uri="{28A0092B-C50C-407E-A947-70E740481C1C}">
                <a14:useLocalDpi xmlns:a14="http://schemas.microsoft.com/office/drawing/2010/main" val="0"/>
              </a:ext>
            </a:extLst>
          </a:blip>
          <a:srcRect/>
          <a:stretch>
            <a:fillRect/>
          </a:stretch>
        </p:blipFill>
        <p:spPr bwMode="auto">
          <a:xfrm>
            <a:off x="6305891" y="2926080"/>
            <a:ext cx="5886108" cy="393192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939;p35"/>
          <p:cNvSpPr txBox="1">
            <a:spLocks noGrp="1"/>
          </p:cNvSpPr>
          <p:nvPr>
            <p:ph type="title"/>
          </p:nvPr>
        </p:nvSpPr>
        <p:spPr>
          <a:xfrm>
            <a:off x="2163251" y="0"/>
            <a:ext cx="8401949" cy="1096000"/>
          </a:xfrm>
          <a:prstGeom prst="rect">
            <a:avLst/>
          </a:prstGeom>
        </p:spPr>
        <p:txBody>
          <a:bodyPr spcFirstLastPara="1" vert="horz" wrap="square" lIns="121900" tIns="121900" rIns="121900" bIns="121900" rtlCol="0" anchor="ctr" anchorCtr="0">
            <a:noAutofit/>
          </a:bodyPr>
          <a:lstStyle/>
          <a:p>
            <a:r>
              <a:rPr lang="en" dirty="0">
                <a:latin typeface="Calibri" panose="020F0502020204030204" pitchFamily="34" charset="0"/>
                <a:cs typeface="Calibri" panose="020F0502020204030204" pitchFamily="34" charset="0"/>
              </a:rPr>
              <a:t>Hoạt động tuần hoàn</a:t>
            </a:r>
            <a:endParaRPr dirty="0">
              <a:latin typeface="Calibri" panose="020F0502020204030204" pitchFamily="34" charset="0"/>
              <a:cs typeface="Calibri" panose="020F0502020204030204" pitchFamily="34" charset="0"/>
            </a:endParaRPr>
          </a:p>
        </p:txBody>
      </p:sp>
      <p:sp>
        <p:nvSpPr>
          <p:cNvPr id="10" name="Subtitle 1"/>
          <p:cNvSpPr txBox="1">
            <a:spLocks/>
          </p:cNvSpPr>
          <p:nvPr/>
        </p:nvSpPr>
        <p:spPr>
          <a:xfrm>
            <a:off x="466261" y="4193120"/>
            <a:ext cx="5839631" cy="1927265"/>
          </a:xfrm>
          <a:prstGeom prst="rect">
            <a:avLst/>
          </a:prstGeom>
          <a:solidFill>
            <a:schemeClr val="accent2"/>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Gudea"/>
              <a:buChar char="●"/>
              <a:defRPr sz="1600" b="0" i="0" u="none" strike="noStrike" cap="none">
                <a:solidFill>
                  <a:schemeClr val="dk1"/>
                </a:solidFill>
                <a:latin typeface="Gudea"/>
                <a:ea typeface="Gudea"/>
                <a:cs typeface="Gudea"/>
                <a:sym typeface="Gudea"/>
              </a:defRPr>
            </a:lvl1pPr>
            <a:lvl2pPr marL="914400" marR="0" lvl="1"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2pPr>
            <a:lvl3pPr marL="1371600" marR="0" lvl="2"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3pPr>
            <a:lvl4pPr marL="1828800" marR="0" lvl="3"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4pPr>
            <a:lvl5pPr marL="2286000" marR="0" lvl="4"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5pPr>
            <a:lvl6pPr marL="2743200" marR="0" lvl="5"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6pPr>
            <a:lvl7pPr marL="3200400" marR="0" lvl="6"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7pPr>
            <a:lvl8pPr marL="3657600" marR="0" lvl="7"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8pPr>
            <a:lvl9pPr marL="4114800" marR="0" lvl="8"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9pPr>
          </a:lstStyle>
          <a:p>
            <a:pPr marL="203195" indent="0" algn="l">
              <a:buNone/>
            </a:pP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Đặt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ngửa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bàn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tay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trái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lên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bàn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đặt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mấy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đầu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ngón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tay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phải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lên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cổ</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tay</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trái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phía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dưới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ngón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cái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đếm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nhịp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mạch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một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phút</a:t>
            </a:r>
            <a:r>
              <a:rPr lang="en-US" sz="2667" dirty="0">
                <a:latin typeface="Times New Roman" panose="02020603050405020304" pitchFamily="18" charset="0"/>
                <a:cs typeface="Times New Roman" panose="02020603050405020304" pitchFamily="18" charset="0"/>
              </a:rPr>
              <a:t>.</a:t>
            </a:r>
          </a:p>
        </p:txBody>
      </p:sp>
      <p:sp>
        <p:nvSpPr>
          <p:cNvPr id="11" name="Subtitle 1"/>
          <p:cNvSpPr txBox="1">
            <a:spLocks/>
          </p:cNvSpPr>
          <p:nvPr/>
        </p:nvSpPr>
        <p:spPr>
          <a:xfrm>
            <a:off x="466261" y="1825672"/>
            <a:ext cx="5839631" cy="110040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Gudea"/>
              <a:buChar char="●"/>
              <a:defRPr sz="1600" b="0" i="0" u="none" strike="noStrike" cap="none">
                <a:solidFill>
                  <a:schemeClr val="dk1"/>
                </a:solidFill>
                <a:latin typeface="Gudea"/>
                <a:ea typeface="Gudea"/>
                <a:cs typeface="Gudea"/>
                <a:sym typeface="Gudea"/>
              </a:defRPr>
            </a:lvl1pPr>
            <a:lvl2pPr marL="914400" marR="0" lvl="1"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2pPr>
            <a:lvl3pPr marL="1371600" marR="0" lvl="2"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3pPr>
            <a:lvl4pPr marL="1828800" marR="0" lvl="3"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4pPr>
            <a:lvl5pPr marL="2286000" marR="0" lvl="4"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5pPr>
            <a:lvl6pPr marL="2743200" marR="0" lvl="5"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6pPr>
            <a:lvl7pPr marL="3200400" marR="0" lvl="6"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7pPr>
            <a:lvl8pPr marL="3657600" marR="0" lvl="7"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8pPr>
            <a:lvl9pPr marL="4114800" marR="0" lvl="8"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9pPr>
          </a:lstStyle>
          <a:p>
            <a:pPr marL="203195" indent="0" algn="l">
              <a:buNone/>
            </a:pP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Khi</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đặt</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mấy</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ngón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tay</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lên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cổ</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tay</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mình</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em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cảm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thấy</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gì</a:t>
            </a:r>
            <a:r>
              <a:rPr lang="en-US" sz="2667" dirty="0">
                <a:solidFill>
                  <a:schemeClr val="tx1">
                    <a:lumMod val="75000"/>
                  </a:schemeClr>
                </a:solidFill>
                <a:latin typeface="Times New Roman" panose="02020603050405020304" pitchFamily="18" charset="0"/>
                <a:cs typeface="Times New Roman" panose="02020603050405020304" pitchFamily="18" charset="0"/>
              </a:rPr>
              <a:t>?</a:t>
            </a:r>
          </a:p>
        </p:txBody>
      </p:sp>
      <p:sp>
        <p:nvSpPr>
          <p:cNvPr id="12" name="Subtitle 1"/>
          <p:cNvSpPr txBox="1">
            <a:spLocks/>
          </p:cNvSpPr>
          <p:nvPr/>
        </p:nvSpPr>
        <p:spPr>
          <a:xfrm>
            <a:off x="466261" y="3117865"/>
            <a:ext cx="5839631" cy="759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1"/>
              </a:buClr>
              <a:buSzPts val="2800"/>
              <a:buFont typeface="Gudea"/>
              <a:buNone/>
              <a:defRPr sz="1800" b="0" i="0" u="none" strike="noStrike" cap="none">
                <a:solidFill>
                  <a:schemeClr val="dk1"/>
                </a:solidFill>
                <a:latin typeface="Gudea"/>
                <a:ea typeface="Gudea"/>
                <a:cs typeface="Gudea"/>
                <a:sym typeface="Gudea"/>
              </a:defRPr>
            </a:lvl1pPr>
            <a:lvl2pPr marL="914400" marR="0" lvl="1"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2pPr>
            <a:lvl3pPr marL="1371600" marR="0" lvl="2"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3pPr>
            <a:lvl4pPr marL="1828800" marR="0" lvl="3"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4pPr>
            <a:lvl5pPr marL="2286000" marR="0" lvl="4"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5pPr>
            <a:lvl6pPr marL="2743200" marR="0" lvl="5"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6pPr>
            <a:lvl7pPr marL="3200400" marR="0" lvl="6"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7pPr>
            <a:lvl8pPr marL="3657600" marR="0" lvl="7"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8pPr>
            <a:lvl9pPr marL="4114800" marR="0" lvl="8" indent="-317500" algn="ctr" rtl="0">
              <a:lnSpc>
                <a:spcPct val="100000"/>
              </a:lnSpc>
              <a:spcBef>
                <a:spcPts val="0"/>
              </a:spcBef>
              <a:spcAft>
                <a:spcPts val="0"/>
              </a:spcAft>
              <a:buClr>
                <a:schemeClr val="dk1"/>
              </a:buClr>
              <a:buSzPts val="2800"/>
              <a:buFont typeface="Gudea"/>
              <a:buNone/>
              <a:defRPr sz="2800" b="0" i="0" u="none" strike="noStrike" cap="none">
                <a:solidFill>
                  <a:schemeClr val="dk1"/>
                </a:solidFill>
                <a:latin typeface="Gudea"/>
                <a:ea typeface="Gudea"/>
                <a:cs typeface="Gudea"/>
                <a:sym typeface="Gudea"/>
              </a:defRPr>
            </a:lvl9pPr>
          </a:lstStyle>
          <a:p>
            <a:pPr algn="l"/>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Cảm</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nhận</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2667"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nhịp</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đập</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của</a:t>
            </a:r>
            <a:r>
              <a:rPr lang="en-US" sz="2667" b="1" dirty="0">
                <a:solidFill>
                  <a:schemeClr val="tx1">
                    <a:lumMod val="75000"/>
                  </a:schemeClr>
                </a:solidFill>
                <a:latin typeface="Times New Roman" panose="02020603050405020304" pitchFamily="18" charset="0"/>
                <a:cs typeface="Times New Roman" panose="02020603050405020304" pitchFamily="18" charset="0"/>
              </a:rPr>
              <a:t> </a:t>
            </a:r>
            <a:r>
              <a:rPr lang="en-US" sz="2667" b="1" dirty="0" err="1">
                <a:solidFill>
                  <a:schemeClr val="tx1">
                    <a:lumMod val="75000"/>
                  </a:schemeClr>
                </a:solidFill>
                <a:latin typeface="Times New Roman" panose="02020603050405020304" pitchFamily="18" charset="0"/>
                <a:cs typeface="Times New Roman" panose="02020603050405020304" pitchFamily="18" charset="0"/>
              </a:rPr>
              <a:t>mạch</a:t>
            </a:r>
            <a:r>
              <a:rPr lang="en-US" sz="2667" dirty="0">
                <a:solidFill>
                  <a:schemeClr val="tx1">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383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howto.vn/wp-content/uploads/2014/05/670px-Calculate-Your-Body-Age-Ste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1" y="532342"/>
            <a:ext cx="6381750" cy="4257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790269" y="237067"/>
            <a:ext cx="5198532" cy="6740307"/>
          </a:xfrm>
          <a:prstGeom prst="rect">
            <a:avLst/>
          </a:prstGeom>
        </p:spPr>
        <p:txBody>
          <a:bodyPr wrap="square">
            <a:spAutoFit/>
          </a:bodyPr>
          <a:lstStyle/>
          <a:p>
            <a:pPr lvl="0" algn="just"/>
            <a:r>
              <a:rPr lang="vi-VN" sz="5200" smtClean="0">
                <a:solidFill>
                  <a:srgbClr val="C00000"/>
                </a:solidFill>
              </a:rPr>
              <a:t>Để ngửa bàn tay trái lên bàn, đặt hai đầu ngón tay phải lên cổ tay trái (phía dưới ngón cái) và đếm nhịp mạch trong 1 phút</a:t>
            </a:r>
            <a:endParaRPr lang="vi-VN" sz="5200">
              <a:solidFill>
                <a:srgbClr val="C00000"/>
              </a:solidFill>
            </a:endParaRPr>
          </a:p>
        </p:txBody>
      </p:sp>
      <p:sp>
        <p:nvSpPr>
          <p:cNvPr id="8" name="Oval 7"/>
          <p:cNvSpPr/>
          <p:nvPr/>
        </p:nvSpPr>
        <p:spPr>
          <a:xfrm>
            <a:off x="5070859" y="4968589"/>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0</a:t>
            </a:r>
          </a:p>
        </p:txBody>
      </p:sp>
      <p:sp>
        <p:nvSpPr>
          <p:cNvPr id="9" name="Oval 8"/>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a:t>
            </a:r>
          </a:p>
        </p:txBody>
      </p:sp>
      <p:sp>
        <p:nvSpPr>
          <p:cNvPr id="10" name="Oval 9"/>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a:t>
            </a:r>
          </a:p>
        </p:txBody>
      </p:sp>
      <p:sp>
        <p:nvSpPr>
          <p:cNvPr id="11" name="Oval 10"/>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a:t>
            </a:r>
          </a:p>
        </p:txBody>
      </p:sp>
      <p:sp>
        <p:nvSpPr>
          <p:cNvPr id="12" name="Oval 11"/>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a:t>
            </a:r>
          </a:p>
        </p:txBody>
      </p:sp>
      <p:sp>
        <p:nvSpPr>
          <p:cNvPr id="13" name="Oval 12"/>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a:t>
            </a:r>
          </a:p>
        </p:txBody>
      </p:sp>
      <p:sp>
        <p:nvSpPr>
          <p:cNvPr id="14" name="Oval 13"/>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6</a:t>
            </a:r>
          </a:p>
        </p:txBody>
      </p:sp>
      <p:sp>
        <p:nvSpPr>
          <p:cNvPr id="15" name="Oval 14"/>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7</a:t>
            </a:r>
          </a:p>
        </p:txBody>
      </p:sp>
      <p:sp>
        <p:nvSpPr>
          <p:cNvPr id="16" name="Oval 15"/>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8</a:t>
            </a:r>
          </a:p>
        </p:txBody>
      </p:sp>
      <p:sp>
        <p:nvSpPr>
          <p:cNvPr id="17" name="Oval 16"/>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9</a:t>
            </a:r>
          </a:p>
        </p:txBody>
      </p:sp>
      <p:sp>
        <p:nvSpPr>
          <p:cNvPr id="18" name="Oval 17"/>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10</a:t>
            </a:r>
          </a:p>
        </p:txBody>
      </p:sp>
      <p:sp>
        <p:nvSpPr>
          <p:cNvPr id="19" name="Oval 18"/>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11</a:t>
            </a:r>
          </a:p>
        </p:txBody>
      </p:sp>
      <p:sp>
        <p:nvSpPr>
          <p:cNvPr id="20" name="Oval 19"/>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12</a:t>
            </a:r>
          </a:p>
        </p:txBody>
      </p:sp>
      <p:sp>
        <p:nvSpPr>
          <p:cNvPr id="21" name="Oval 20"/>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13</a:t>
            </a:r>
          </a:p>
        </p:txBody>
      </p:sp>
      <p:sp>
        <p:nvSpPr>
          <p:cNvPr id="22" name="Oval 21"/>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14</a:t>
            </a:r>
          </a:p>
        </p:txBody>
      </p:sp>
      <p:sp>
        <p:nvSpPr>
          <p:cNvPr id="23" name="Oval 22"/>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15</a:t>
            </a:r>
          </a:p>
        </p:txBody>
      </p:sp>
      <p:sp>
        <p:nvSpPr>
          <p:cNvPr id="24" name="Oval 23"/>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16</a:t>
            </a:r>
          </a:p>
        </p:txBody>
      </p:sp>
      <p:sp>
        <p:nvSpPr>
          <p:cNvPr id="25" name="Oval 2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17</a:t>
            </a:r>
          </a:p>
        </p:txBody>
      </p:sp>
      <p:sp>
        <p:nvSpPr>
          <p:cNvPr id="26" name="Oval 25"/>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18</a:t>
            </a:r>
          </a:p>
        </p:txBody>
      </p:sp>
      <p:sp>
        <p:nvSpPr>
          <p:cNvPr id="27" name="Oval 26"/>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19</a:t>
            </a:r>
          </a:p>
        </p:txBody>
      </p:sp>
      <p:sp>
        <p:nvSpPr>
          <p:cNvPr id="28" name="Oval 27"/>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20</a:t>
            </a:r>
          </a:p>
        </p:txBody>
      </p:sp>
      <p:sp>
        <p:nvSpPr>
          <p:cNvPr id="29" name="Oval 28"/>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21</a:t>
            </a:r>
          </a:p>
        </p:txBody>
      </p:sp>
      <p:sp>
        <p:nvSpPr>
          <p:cNvPr id="30" name="Oval 29"/>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22</a:t>
            </a:r>
          </a:p>
        </p:txBody>
      </p:sp>
      <p:sp>
        <p:nvSpPr>
          <p:cNvPr id="31" name="Oval 30"/>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23</a:t>
            </a:r>
          </a:p>
        </p:txBody>
      </p:sp>
      <p:sp>
        <p:nvSpPr>
          <p:cNvPr id="32" name="Oval 31"/>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24</a:t>
            </a:r>
          </a:p>
        </p:txBody>
      </p:sp>
      <p:sp>
        <p:nvSpPr>
          <p:cNvPr id="33" name="Oval 3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25</a:t>
            </a:r>
          </a:p>
        </p:txBody>
      </p:sp>
      <p:sp>
        <p:nvSpPr>
          <p:cNvPr id="34" name="Oval 33"/>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26</a:t>
            </a:r>
          </a:p>
        </p:txBody>
      </p:sp>
      <p:sp>
        <p:nvSpPr>
          <p:cNvPr id="35" name="Oval 34"/>
          <p:cNvSpPr/>
          <p:nvPr/>
        </p:nvSpPr>
        <p:spPr>
          <a:xfrm>
            <a:off x="5063739"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27</a:t>
            </a:r>
          </a:p>
        </p:txBody>
      </p:sp>
      <p:sp>
        <p:nvSpPr>
          <p:cNvPr id="36" name="Oval 35"/>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28</a:t>
            </a:r>
          </a:p>
        </p:txBody>
      </p:sp>
      <p:sp>
        <p:nvSpPr>
          <p:cNvPr id="37" name="Oval 36"/>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29</a:t>
            </a:r>
          </a:p>
        </p:txBody>
      </p:sp>
      <p:sp>
        <p:nvSpPr>
          <p:cNvPr id="38" name="Oval 37"/>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30</a:t>
            </a:r>
          </a:p>
        </p:txBody>
      </p:sp>
      <p:sp>
        <p:nvSpPr>
          <p:cNvPr id="39" name="Oval 38"/>
          <p:cNvSpPr/>
          <p:nvPr/>
        </p:nvSpPr>
        <p:spPr>
          <a:xfrm>
            <a:off x="5069436" y="496502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31</a:t>
            </a:r>
          </a:p>
        </p:txBody>
      </p:sp>
      <p:sp>
        <p:nvSpPr>
          <p:cNvPr id="40" name="Oval 39"/>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32</a:t>
            </a:r>
          </a:p>
        </p:txBody>
      </p:sp>
      <p:sp>
        <p:nvSpPr>
          <p:cNvPr id="41" name="Oval 40"/>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33</a:t>
            </a:r>
          </a:p>
        </p:txBody>
      </p:sp>
      <p:sp>
        <p:nvSpPr>
          <p:cNvPr id="42" name="Oval 41"/>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34</a:t>
            </a:r>
          </a:p>
        </p:txBody>
      </p:sp>
      <p:sp>
        <p:nvSpPr>
          <p:cNvPr id="43" name="Oval 4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35</a:t>
            </a:r>
          </a:p>
        </p:txBody>
      </p:sp>
      <p:sp>
        <p:nvSpPr>
          <p:cNvPr id="44" name="Oval 43"/>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36</a:t>
            </a:r>
          </a:p>
        </p:txBody>
      </p:sp>
      <p:sp>
        <p:nvSpPr>
          <p:cNvPr id="45" name="Oval 44"/>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37</a:t>
            </a:r>
          </a:p>
        </p:txBody>
      </p:sp>
      <p:sp>
        <p:nvSpPr>
          <p:cNvPr id="46" name="Oval 45"/>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38</a:t>
            </a:r>
          </a:p>
        </p:txBody>
      </p:sp>
      <p:sp>
        <p:nvSpPr>
          <p:cNvPr id="47" name="Oval 46"/>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39</a:t>
            </a:r>
          </a:p>
        </p:txBody>
      </p:sp>
      <p:sp>
        <p:nvSpPr>
          <p:cNvPr id="48" name="Oval 47"/>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40</a:t>
            </a:r>
          </a:p>
        </p:txBody>
      </p:sp>
      <p:sp>
        <p:nvSpPr>
          <p:cNvPr id="49" name="Oval 48"/>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41</a:t>
            </a:r>
          </a:p>
        </p:txBody>
      </p:sp>
      <p:sp>
        <p:nvSpPr>
          <p:cNvPr id="50" name="Oval 49"/>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42</a:t>
            </a:r>
          </a:p>
        </p:txBody>
      </p:sp>
      <p:sp>
        <p:nvSpPr>
          <p:cNvPr id="51" name="Oval 50"/>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43</a:t>
            </a:r>
          </a:p>
        </p:txBody>
      </p:sp>
      <p:sp>
        <p:nvSpPr>
          <p:cNvPr id="52" name="Oval 51"/>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44</a:t>
            </a:r>
          </a:p>
        </p:txBody>
      </p:sp>
      <p:sp>
        <p:nvSpPr>
          <p:cNvPr id="53" name="Oval 5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45</a:t>
            </a:r>
          </a:p>
        </p:txBody>
      </p:sp>
      <p:sp>
        <p:nvSpPr>
          <p:cNvPr id="54" name="Oval 53"/>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46</a:t>
            </a:r>
          </a:p>
        </p:txBody>
      </p:sp>
      <p:sp>
        <p:nvSpPr>
          <p:cNvPr id="55" name="Oval 5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47</a:t>
            </a:r>
          </a:p>
        </p:txBody>
      </p:sp>
      <p:sp>
        <p:nvSpPr>
          <p:cNvPr id="56" name="Oval 55"/>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48</a:t>
            </a:r>
          </a:p>
        </p:txBody>
      </p:sp>
      <p:sp>
        <p:nvSpPr>
          <p:cNvPr id="57" name="Oval 56"/>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49</a:t>
            </a:r>
          </a:p>
        </p:txBody>
      </p:sp>
      <p:sp>
        <p:nvSpPr>
          <p:cNvPr id="58" name="Oval 57"/>
          <p:cNvSpPr/>
          <p:nvPr/>
        </p:nvSpPr>
        <p:spPr>
          <a:xfrm>
            <a:off x="5069436"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50</a:t>
            </a:r>
          </a:p>
        </p:txBody>
      </p:sp>
      <p:sp>
        <p:nvSpPr>
          <p:cNvPr id="59" name="Oval 58"/>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51</a:t>
            </a:r>
          </a:p>
        </p:txBody>
      </p:sp>
      <p:sp>
        <p:nvSpPr>
          <p:cNvPr id="60" name="Oval 59"/>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52</a:t>
            </a:r>
          </a:p>
        </p:txBody>
      </p:sp>
      <p:sp>
        <p:nvSpPr>
          <p:cNvPr id="61" name="Oval 60"/>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53</a:t>
            </a:r>
          </a:p>
        </p:txBody>
      </p:sp>
      <p:sp>
        <p:nvSpPr>
          <p:cNvPr id="62" name="Oval 61"/>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54</a:t>
            </a:r>
          </a:p>
        </p:txBody>
      </p:sp>
      <p:sp>
        <p:nvSpPr>
          <p:cNvPr id="63" name="Oval 62"/>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55</a:t>
            </a:r>
          </a:p>
        </p:txBody>
      </p:sp>
      <p:sp>
        <p:nvSpPr>
          <p:cNvPr id="64" name="Oval 63"/>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56</a:t>
            </a:r>
          </a:p>
        </p:txBody>
      </p:sp>
      <p:sp>
        <p:nvSpPr>
          <p:cNvPr id="65" name="Oval 64"/>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57</a:t>
            </a:r>
          </a:p>
        </p:txBody>
      </p:sp>
      <p:sp>
        <p:nvSpPr>
          <p:cNvPr id="66" name="Oval 65"/>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58</a:t>
            </a:r>
          </a:p>
        </p:txBody>
      </p:sp>
      <p:sp>
        <p:nvSpPr>
          <p:cNvPr id="67" name="Oval 66"/>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59</a:t>
            </a:r>
          </a:p>
        </p:txBody>
      </p:sp>
      <p:sp>
        <p:nvSpPr>
          <p:cNvPr id="68" name="Oval 67"/>
          <p:cNvSpPr/>
          <p:nvPr/>
        </p:nvSpPr>
        <p:spPr>
          <a:xfrm>
            <a:off x="5063739" y="4961467"/>
            <a:ext cx="1353993" cy="1454342"/>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3600" b="1" dirty="0">
                <a:solidFill>
                  <a:schemeClr val="tx1"/>
                </a:solidFill>
              </a:rPr>
              <a:t>60</a:t>
            </a:r>
          </a:p>
        </p:txBody>
      </p:sp>
    </p:spTree>
    <p:extLst>
      <p:ext uri="{BB962C8B-B14F-4D97-AF65-F5344CB8AC3E}">
        <p14:creationId xmlns:p14="http://schemas.microsoft.com/office/powerpoint/2010/main" val="252604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7" presetID="1" presetClass="exit" presetSubtype="0" fill="hold" grpId="0" nodeType="withEffect">
                                  <p:stCondLst>
                                    <p:cond delay="59000"/>
                                  </p:stCondLst>
                                  <p:childTnLst>
                                    <p:set>
                                      <p:cBhvr>
                                        <p:cTn id="8" dur="1" fill="hold">
                                          <p:stCondLst>
                                            <p:cond delay="0"/>
                                          </p:stCondLst>
                                        </p:cTn>
                                        <p:tgtEl>
                                          <p:spTgt spid="9"/>
                                        </p:tgtEl>
                                        <p:attrNameLst>
                                          <p:attrName>style.visibility</p:attrName>
                                        </p:attrNameLst>
                                      </p:cBhvr>
                                      <p:to>
                                        <p:strVal val="hidden"/>
                                      </p:to>
                                    </p:set>
                                  </p:childTnLst>
                                  <p:subTnLst>
                                    <p:audio>
                                      <p:cMediaNode vol="15000">
                                        <p:cTn display="0" masterRel="sameClick">
                                          <p:stCondLst>
                                            <p:cond evt="begin" delay="0">
                                              <p:tn val="7"/>
                                            </p:cond>
                                          </p:stCondLst>
                                          <p:endCondLst>
                                            <p:cond evt="onStopAudio" delay="0">
                                              <p:tgtEl>
                                                <p:sldTgt/>
                                              </p:tgtEl>
                                            </p:cond>
                                          </p:endCondLst>
                                        </p:cTn>
                                        <p:tgtEl>
                                          <p:sndTgt r:embed="rId2" name="type.wav"/>
                                        </p:tgtEl>
                                      </p:cMediaNode>
                                    </p:audio>
                                  </p:subTnLst>
                                </p:cTn>
                              </p:par>
                              <p:par>
                                <p:cTn id="9" presetID="1" presetClass="entr" presetSubtype="0" fill="hold" grpId="0" nodeType="withEffect">
                                  <p:stCondLst>
                                    <p:cond delay="5900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1" presetID="1" presetClass="exit" presetSubtype="0" fill="hold" grpId="0" nodeType="withEffect">
                                  <p:stCondLst>
                                    <p:cond delay="58000"/>
                                  </p:stCondLst>
                                  <p:childTnLst>
                                    <p:set>
                                      <p:cBhvr>
                                        <p:cTn id="12" dur="1" fill="hold">
                                          <p:stCondLst>
                                            <p:cond delay="0"/>
                                          </p:stCondLst>
                                        </p:cTn>
                                        <p:tgtEl>
                                          <p:spTgt spid="10"/>
                                        </p:tgtEl>
                                        <p:attrNameLst>
                                          <p:attrName>style.visibility</p:attrName>
                                        </p:attrNameLst>
                                      </p:cBhvr>
                                      <p:to>
                                        <p:strVal val="hidden"/>
                                      </p:to>
                                    </p:set>
                                  </p:childTnLst>
                                  <p:subTnLst>
                                    <p:audio>
                                      <p:cMediaNode vol="15000">
                                        <p:cTn display="0" masterRel="sameClick">
                                          <p:stCondLst>
                                            <p:cond evt="begin" delay="0">
                                              <p:tn val="11"/>
                                            </p:cond>
                                          </p:stCondLst>
                                          <p:endCondLst>
                                            <p:cond evt="onStopAudio" delay="0">
                                              <p:tgtEl>
                                                <p:sldTgt/>
                                              </p:tgtEl>
                                            </p:cond>
                                          </p:endCondLst>
                                        </p:cTn>
                                        <p:tgtEl>
                                          <p:sndTgt r:embed="rId2" name="type.wav"/>
                                        </p:tgtEl>
                                      </p:cMediaNode>
                                    </p:audio>
                                  </p:subTnLst>
                                </p:cTn>
                              </p:par>
                              <p:par>
                                <p:cTn id="13" presetID="1" presetClass="exit" presetSubtype="0" fill="hold" grpId="0" nodeType="withEffect">
                                  <p:stCondLst>
                                    <p:cond delay="57000"/>
                                  </p:stCondLst>
                                  <p:childTnLst>
                                    <p:set>
                                      <p:cBhvr>
                                        <p:cTn id="14" dur="1" fill="hold">
                                          <p:stCondLst>
                                            <p:cond delay="0"/>
                                          </p:stCondLst>
                                        </p:cTn>
                                        <p:tgtEl>
                                          <p:spTgt spid="11"/>
                                        </p:tgtEl>
                                        <p:attrNameLst>
                                          <p:attrName>style.visibility</p:attrName>
                                        </p:attrNameLst>
                                      </p:cBhvr>
                                      <p:to>
                                        <p:strVal val="hidden"/>
                                      </p:to>
                                    </p:set>
                                  </p:childTnLst>
                                  <p:subTnLst>
                                    <p:audio>
                                      <p:cMediaNode vol="15000">
                                        <p:cTn display="0" masterRel="sameClick">
                                          <p:stCondLst>
                                            <p:cond evt="begin" delay="0">
                                              <p:tn val="13"/>
                                            </p:cond>
                                          </p:stCondLst>
                                          <p:endCondLst>
                                            <p:cond evt="onStopAudio" delay="0">
                                              <p:tgtEl>
                                                <p:sldTgt/>
                                              </p:tgtEl>
                                            </p:cond>
                                          </p:endCondLst>
                                        </p:cTn>
                                        <p:tgtEl>
                                          <p:sndTgt r:embed="rId2" name="type.wav"/>
                                        </p:tgtEl>
                                      </p:cMediaNode>
                                    </p:audio>
                                  </p:subTnLst>
                                </p:cTn>
                              </p:par>
                              <p:par>
                                <p:cTn id="15" presetID="1" presetClass="exit" presetSubtype="0" fill="hold" grpId="0" nodeType="withEffect">
                                  <p:stCondLst>
                                    <p:cond delay="56000"/>
                                  </p:stCondLst>
                                  <p:childTnLst>
                                    <p:set>
                                      <p:cBhvr>
                                        <p:cTn id="16"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par>
                                <p:cTn id="17" presetID="1" presetClass="exit" presetSubtype="0" fill="hold" grpId="0" nodeType="withEffect">
                                  <p:stCondLst>
                                    <p:cond delay="55000"/>
                                  </p:stCondLst>
                                  <p:childTnLst>
                                    <p:set>
                                      <p:cBhvr>
                                        <p:cTn id="1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par>
                                <p:cTn id="19" presetID="1" presetClass="exit" presetSubtype="0" fill="hold" grpId="0" nodeType="withEffect">
                                  <p:stCondLst>
                                    <p:cond delay="54000"/>
                                  </p:stCondLst>
                                  <p:childTnLst>
                                    <p:set>
                                      <p:cBhvr>
                                        <p:cTn id="2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par>
                                <p:cTn id="21" presetID="1" presetClass="exit" presetSubtype="0" fill="hold" grpId="0" nodeType="withEffect">
                                  <p:stCondLst>
                                    <p:cond delay="5300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5200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5100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5000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4900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4800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0" nodeType="withEffect">
                                  <p:stCondLst>
                                    <p:cond delay="4700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4600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4500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4400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4300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4200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4100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0" nodeType="withEffect">
                                  <p:stCondLst>
                                    <p:cond delay="4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xit" presetSubtype="0" fill="hold" grpId="0" nodeType="withEffect">
                                  <p:stCondLst>
                                    <p:cond delay="390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0" nodeType="withEffect">
                                  <p:stCondLst>
                                    <p:cond delay="3800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0" nodeType="withEffect">
                                  <p:stCondLst>
                                    <p:cond delay="3700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0" nodeType="withEffect">
                                  <p:stCondLst>
                                    <p:cond delay="36000"/>
                                  </p:stCondLst>
                                  <p:childTnLst>
                                    <p:set>
                                      <p:cBhvr>
                                        <p:cTn id="56" dur="1" fill="hold">
                                          <p:stCondLst>
                                            <p:cond delay="0"/>
                                          </p:stCondLst>
                                        </p:cTn>
                                        <p:tgtEl>
                                          <p:spTgt spid="32"/>
                                        </p:tgtEl>
                                        <p:attrNameLst>
                                          <p:attrName>style.visibility</p:attrName>
                                        </p:attrNameLst>
                                      </p:cBhvr>
                                      <p:to>
                                        <p:strVal val="hidden"/>
                                      </p:to>
                                    </p:set>
                                  </p:childTnLst>
                                </p:cTn>
                              </p:par>
                              <p:par>
                                <p:cTn id="57" presetID="1" presetClass="exit" presetSubtype="0" fill="hold" grpId="0" nodeType="withEffect">
                                  <p:stCondLst>
                                    <p:cond delay="3500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xit" presetSubtype="0" fill="hold" grpId="0" nodeType="withEffect">
                                  <p:stCondLst>
                                    <p:cond delay="3400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grpId="0" nodeType="withEffect">
                                  <p:stCondLst>
                                    <p:cond delay="3300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0" nodeType="withEffect">
                                  <p:stCondLst>
                                    <p:cond delay="3200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xit" presetSubtype="0" fill="hold" grpId="0" nodeType="withEffect">
                                  <p:stCondLst>
                                    <p:cond delay="31000"/>
                                  </p:stCondLst>
                                  <p:childTnLst>
                                    <p:set>
                                      <p:cBhvr>
                                        <p:cTn id="66" dur="1" fill="hold">
                                          <p:stCondLst>
                                            <p:cond delay="0"/>
                                          </p:stCondLst>
                                        </p:cTn>
                                        <p:tgtEl>
                                          <p:spTgt spid="37"/>
                                        </p:tgtEl>
                                        <p:attrNameLst>
                                          <p:attrName>style.visibility</p:attrName>
                                        </p:attrNameLst>
                                      </p:cBhvr>
                                      <p:to>
                                        <p:strVal val="hidden"/>
                                      </p:to>
                                    </p:set>
                                  </p:childTnLst>
                                </p:cTn>
                              </p:par>
                              <p:par>
                                <p:cTn id="67" presetID="1" presetClass="exit" presetSubtype="0" fill="hold" grpId="0" nodeType="withEffect">
                                  <p:stCondLst>
                                    <p:cond delay="3000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0" nodeType="withEffect">
                                  <p:stCondLst>
                                    <p:cond delay="2900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xit" presetSubtype="0" fill="hold" grpId="0" nodeType="withEffect">
                                  <p:stCondLst>
                                    <p:cond delay="28000"/>
                                  </p:stCondLst>
                                  <p:childTnLst>
                                    <p:set>
                                      <p:cBhvr>
                                        <p:cTn id="72" dur="1" fill="hold">
                                          <p:stCondLst>
                                            <p:cond delay="0"/>
                                          </p:stCondLst>
                                        </p:cTn>
                                        <p:tgtEl>
                                          <p:spTgt spid="40"/>
                                        </p:tgtEl>
                                        <p:attrNameLst>
                                          <p:attrName>style.visibility</p:attrName>
                                        </p:attrNameLst>
                                      </p:cBhvr>
                                      <p:to>
                                        <p:strVal val="hidden"/>
                                      </p:to>
                                    </p:set>
                                  </p:childTnLst>
                                </p:cTn>
                              </p:par>
                              <p:par>
                                <p:cTn id="73" presetID="1" presetClass="exit" presetSubtype="0" fill="hold" grpId="0" nodeType="withEffect">
                                  <p:stCondLst>
                                    <p:cond delay="27000"/>
                                  </p:stCondLst>
                                  <p:childTnLst>
                                    <p:set>
                                      <p:cBhvr>
                                        <p:cTn id="74" dur="1" fill="hold">
                                          <p:stCondLst>
                                            <p:cond delay="0"/>
                                          </p:stCondLst>
                                        </p:cTn>
                                        <p:tgtEl>
                                          <p:spTgt spid="41"/>
                                        </p:tgtEl>
                                        <p:attrNameLst>
                                          <p:attrName>style.visibility</p:attrName>
                                        </p:attrNameLst>
                                      </p:cBhvr>
                                      <p:to>
                                        <p:strVal val="hidden"/>
                                      </p:to>
                                    </p:set>
                                  </p:childTnLst>
                                </p:cTn>
                              </p:par>
                              <p:par>
                                <p:cTn id="75" presetID="1" presetClass="exit" presetSubtype="0" fill="hold" grpId="0" nodeType="withEffect">
                                  <p:stCondLst>
                                    <p:cond delay="26000"/>
                                  </p:stCondLst>
                                  <p:childTnLst>
                                    <p:set>
                                      <p:cBhvr>
                                        <p:cTn id="76" dur="1" fill="hold">
                                          <p:stCondLst>
                                            <p:cond delay="0"/>
                                          </p:stCondLst>
                                        </p:cTn>
                                        <p:tgtEl>
                                          <p:spTgt spid="42"/>
                                        </p:tgtEl>
                                        <p:attrNameLst>
                                          <p:attrName>style.visibility</p:attrName>
                                        </p:attrNameLst>
                                      </p:cBhvr>
                                      <p:to>
                                        <p:strVal val="hidden"/>
                                      </p:to>
                                    </p:set>
                                  </p:childTnLst>
                                </p:cTn>
                              </p:par>
                              <p:par>
                                <p:cTn id="77" presetID="1" presetClass="exit" presetSubtype="0" fill="hold" grpId="0" nodeType="withEffect">
                                  <p:stCondLst>
                                    <p:cond delay="25000"/>
                                  </p:stCondLst>
                                  <p:childTnLst>
                                    <p:set>
                                      <p:cBhvr>
                                        <p:cTn id="78" dur="1" fill="hold">
                                          <p:stCondLst>
                                            <p:cond delay="0"/>
                                          </p:stCondLst>
                                        </p:cTn>
                                        <p:tgtEl>
                                          <p:spTgt spid="43"/>
                                        </p:tgtEl>
                                        <p:attrNameLst>
                                          <p:attrName>style.visibility</p:attrName>
                                        </p:attrNameLst>
                                      </p:cBhvr>
                                      <p:to>
                                        <p:strVal val="hidden"/>
                                      </p:to>
                                    </p:set>
                                  </p:childTnLst>
                                </p:cTn>
                              </p:par>
                              <p:par>
                                <p:cTn id="79" presetID="1" presetClass="exit" presetSubtype="0" fill="hold" grpId="0" nodeType="withEffect">
                                  <p:stCondLst>
                                    <p:cond delay="24000"/>
                                  </p:stCondLst>
                                  <p:childTnLst>
                                    <p:set>
                                      <p:cBhvr>
                                        <p:cTn id="80" dur="1" fill="hold">
                                          <p:stCondLst>
                                            <p:cond delay="0"/>
                                          </p:stCondLst>
                                        </p:cTn>
                                        <p:tgtEl>
                                          <p:spTgt spid="44"/>
                                        </p:tgtEl>
                                        <p:attrNameLst>
                                          <p:attrName>style.visibility</p:attrName>
                                        </p:attrNameLst>
                                      </p:cBhvr>
                                      <p:to>
                                        <p:strVal val="hidden"/>
                                      </p:to>
                                    </p:set>
                                  </p:childTnLst>
                                </p:cTn>
                              </p:par>
                              <p:par>
                                <p:cTn id="81" presetID="1" presetClass="exit" presetSubtype="0" fill="hold" grpId="0" nodeType="withEffect">
                                  <p:stCondLst>
                                    <p:cond delay="23000"/>
                                  </p:stCondLst>
                                  <p:childTnLst>
                                    <p:set>
                                      <p:cBhvr>
                                        <p:cTn id="82" dur="1" fill="hold">
                                          <p:stCondLst>
                                            <p:cond delay="0"/>
                                          </p:stCondLst>
                                        </p:cTn>
                                        <p:tgtEl>
                                          <p:spTgt spid="45"/>
                                        </p:tgtEl>
                                        <p:attrNameLst>
                                          <p:attrName>style.visibility</p:attrName>
                                        </p:attrNameLst>
                                      </p:cBhvr>
                                      <p:to>
                                        <p:strVal val="hidden"/>
                                      </p:to>
                                    </p:set>
                                  </p:childTnLst>
                                </p:cTn>
                              </p:par>
                              <p:par>
                                <p:cTn id="83" presetID="1" presetClass="exit" presetSubtype="0" fill="hold" grpId="0" nodeType="withEffect">
                                  <p:stCondLst>
                                    <p:cond delay="22000"/>
                                  </p:stCondLst>
                                  <p:childTnLst>
                                    <p:set>
                                      <p:cBhvr>
                                        <p:cTn id="84" dur="1" fill="hold">
                                          <p:stCondLst>
                                            <p:cond delay="0"/>
                                          </p:stCondLst>
                                        </p:cTn>
                                        <p:tgtEl>
                                          <p:spTgt spid="46"/>
                                        </p:tgtEl>
                                        <p:attrNameLst>
                                          <p:attrName>style.visibility</p:attrName>
                                        </p:attrNameLst>
                                      </p:cBhvr>
                                      <p:to>
                                        <p:strVal val="hidden"/>
                                      </p:to>
                                    </p:set>
                                  </p:childTnLst>
                                </p:cTn>
                              </p:par>
                              <p:par>
                                <p:cTn id="85" presetID="1" presetClass="exit" presetSubtype="0" fill="hold" grpId="0" nodeType="withEffect">
                                  <p:stCondLst>
                                    <p:cond delay="21000"/>
                                  </p:stCondLst>
                                  <p:childTnLst>
                                    <p:set>
                                      <p:cBhvr>
                                        <p:cTn id="86" dur="1" fill="hold">
                                          <p:stCondLst>
                                            <p:cond delay="0"/>
                                          </p:stCondLst>
                                        </p:cTn>
                                        <p:tgtEl>
                                          <p:spTgt spid="47"/>
                                        </p:tgtEl>
                                        <p:attrNameLst>
                                          <p:attrName>style.visibility</p:attrName>
                                        </p:attrNameLst>
                                      </p:cBhvr>
                                      <p:to>
                                        <p:strVal val="hidden"/>
                                      </p:to>
                                    </p:set>
                                  </p:childTnLst>
                                </p:cTn>
                              </p:par>
                              <p:par>
                                <p:cTn id="87" presetID="1" presetClass="exit" presetSubtype="0" fill="hold" grpId="0" nodeType="withEffect">
                                  <p:stCondLst>
                                    <p:cond delay="20000"/>
                                  </p:stCondLst>
                                  <p:childTnLst>
                                    <p:set>
                                      <p:cBhvr>
                                        <p:cTn id="88" dur="1" fill="hold">
                                          <p:stCondLst>
                                            <p:cond delay="0"/>
                                          </p:stCondLst>
                                        </p:cTn>
                                        <p:tgtEl>
                                          <p:spTgt spid="48"/>
                                        </p:tgtEl>
                                        <p:attrNameLst>
                                          <p:attrName>style.visibility</p:attrName>
                                        </p:attrNameLst>
                                      </p:cBhvr>
                                      <p:to>
                                        <p:strVal val="hidden"/>
                                      </p:to>
                                    </p:set>
                                  </p:childTnLst>
                                </p:cTn>
                              </p:par>
                              <p:par>
                                <p:cTn id="89" presetID="1" presetClass="exit" presetSubtype="0" fill="hold" grpId="0" nodeType="withEffect">
                                  <p:stCondLst>
                                    <p:cond delay="19000"/>
                                  </p:stCondLst>
                                  <p:childTnLst>
                                    <p:set>
                                      <p:cBhvr>
                                        <p:cTn id="90" dur="1" fill="hold">
                                          <p:stCondLst>
                                            <p:cond delay="0"/>
                                          </p:stCondLst>
                                        </p:cTn>
                                        <p:tgtEl>
                                          <p:spTgt spid="49"/>
                                        </p:tgtEl>
                                        <p:attrNameLst>
                                          <p:attrName>style.visibility</p:attrName>
                                        </p:attrNameLst>
                                      </p:cBhvr>
                                      <p:to>
                                        <p:strVal val="hidden"/>
                                      </p:to>
                                    </p:set>
                                  </p:childTnLst>
                                </p:cTn>
                              </p:par>
                              <p:par>
                                <p:cTn id="91" presetID="1" presetClass="exit" presetSubtype="0" fill="hold" grpId="0" nodeType="withEffect">
                                  <p:stCondLst>
                                    <p:cond delay="18000"/>
                                  </p:stCondLst>
                                  <p:childTnLst>
                                    <p:set>
                                      <p:cBhvr>
                                        <p:cTn id="92" dur="1" fill="hold">
                                          <p:stCondLst>
                                            <p:cond delay="0"/>
                                          </p:stCondLst>
                                        </p:cTn>
                                        <p:tgtEl>
                                          <p:spTgt spid="50"/>
                                        </p:tgtEl>
                                        <p:attrNameLst>
                                          <p:attrName>style.visibility</p:attrName>
                                        </p:attrNameLst>
                                      </p:cBhvr>
                                      <p:to>
                                        <p:strVal val="hidden"/>
                                      </p:to>
                                    </p:set>
                                  </p:childTnLst>
                                </p:cTn>
                              </p:par>
                              <p:par>
                                <p:cTn id="93" presetID="1" presetClass="exit" presetSubtype="0" fill="hold" grpId="0" nodeType="withEffect">
                                  <p:stCondLst>
                                    <p:cond delay="17000"/>
                                  </p:stCondLst>
                                  <p:childTnLst>
                                    <p:set>
                                      <p:cBhvr>
                                        <p:cTn id="94" dur="1" fill="hold">
                                          <p:stCondLst>
                                            <p:cond delay="0"/>
                                          </p:stCondLst>
                                        </p:cTn>
                                        <p:tgtEl>
                                          <p:spTgt spid="51"/>
                                        </p:tgtEl>
                                        <p:attrNameLst>
                                          <p:attrName>style.visibility</p:attrName>
                                        </p:attrNameLst>
                                      </p:cBhvr>
                                      <p:to>
                                        <p:strVal val="hidden"/>
                                      </p:to>
                                    </p:set>
                                  </p:childTnLst>
                                </p:cTn>
                              </p:par>
                              <p:par>
                                <p:cTn id="95" presetID="1" presetClass="exit" presetSubtype="0" fill="hold" grpId="0" nodeType="withEffect">
                                  <p:stCondLst>
                                    <p:cond delay="16000"/>
                                  </p:stCondLst>
                                  <p:childTnLst>
                                    <p:set>
                                      <p:cBhvr>
                                        <p:cTn id="96" dur="1" fill="hold">
                                          <p:stCondLst>
                                            <p:cond delay="0"/>
                                          </p:stCondLst>
                                        </p:cTn>
                                        <p:tgtEl>
                                          <p:spTgt spid="52"/>
                                        </p:tgtEl>
                                        <p:attrNameLst>
                                          <p:attrName>style.visibility</p:attrName>
                                        </p:attrNameLst>
                                      </p:cBhvr>
                                      <p:to>
                                        <p:strVal val="hidden"/>
                                      </p:to>
                                    </p:set>
                                  </p:childTnLst>
                                </p:cTn>
                              </p:par>
                              <p:par>
                                <p:cTn id="97" presetID="1" presetClass="exit" presetSubtype="0" fill="hold" grpId="0" nodeType="withEffect">
                                  <p:stCondLst>
                                    <p:cond delay="15000"/>
                                  </p:stCondLst>
                                  <p:childTnLst>
                                    <p:set>
                                      <p:cBhvr>
                                        <p:cTn id="98" dur="1" fill="hold">
                                          <p:stCondLst>
                                            <p:cond delay="0"/>
                                          </p:stCondLst>
                                        </p:cTn>
                                        <p:tgtEl>
                                          <p:spTgt spid="53"/>
                                        </p:tgtEl>
                                        <p:attrNameLst>
                                          <p:attrName>style.visibility</p:attrName>
                                        </p:attrNameLst>
                                      </p:cBhvr>
                                      <p:to>
                                        <p:strVal val="hidden"/>
                                      </p:to>
                                    </p:set>
                                  </p:childTnLst>
                                </p:cTn>
                              </p:par>
                              <p:par>
                                <p:cTn id="99" presetID="1" presetClass="exit" presetSubtype="0" fill="hold" grpId="0" nodeType="withEffect">
                                  <p:stCondLst>
                                    <p:cond delay="14000"/>
                                  </p:stCondLst>
                                  <p:childTnLst>
                                    <p:set>
                                      <p:cBhvr>
                                        <p:cTn id="100" dur="1" fill="hold">
                                          <p:stCondLst>
                                            <p:cond delay="0"/>
                                          </p:stCondLst>
                                        </p:cTn>
                                        <p:tgtEl>
                                          <p:spTgt spid="54"/>
                                        </p:tgtEl>
                                        <p:attrNameLst>
                                          <p:attrName>style.visibility</p:attrName>
                                        </p:attrNameLst>
                                      </p:cBhvr>
                                      <p:to>
                                        <p:strVal val="hidden"/>
                                      </p:to>
                                    </p:set>
                                  </p:childTnLst>
                                </p:cTn>
                              </p:par>
                              <p:par>
                                <p:cTn id="101" presetID="1" presetClass="exit" presetSubtype="0" fill="hold" grpId="0" nodeType="withEffect">
                                  <p:stCondLst>
                                    <p:cond delay="13000"/>
                                  </p:stCondLst>
                                  <p:childTnLst>
                                    <p:set>
                                      <p:cBhvr>
                                        <p:cTn id="102" dur="1" fill="hold">
                                          <p:stCondLst>
                                            <p:cond delay="0"/>
                                          </p:stCondLst>
                                        </p:cTn>
                                        <p:tgtEl>
                                          <p:spTgt spid="55"/>
                                        </p:tgtEl>
                                        <p:attrNameLst>
                                          <p:attrName>style.visibility</p:attrName>
                                        </p:attrNameLst>
                                      </p:cBhvr>
                                      <p:to>
                                        <p:strVal val="hidden"/>
                                      </p:to>
                                    </p:set>
                                  </p:childTnLst>
                                </p:cTn>
                              </p:par>
                              <p:par>
                                <p:cTn id="103" presetID="1" presetClass="exit" presetSubtype="0" fill="hold" grpId="0" nodeType="withEffect">
                                  <p:stCondLst>
                                    <p:cond delay="1200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0" nodeType="withEffect">
                                  <p:stCondLst>
                                    <p:cond delay="11000"/>
                                  </p:stCondLst>
                                  <p:childTnLst>
                                    <p:set>
                                      <p:cBhvr>
                                        <p:cTn id="106" dur="1" fill="hold">
                                          <p:stCondLst>
                                            <p:cond delay="0"/>
                                          </p:stCondLst>
                                        </p:cTn>
                                        <p:tgtEl>
                                          <p:spTgt spid="57"/>
                                        </p:tgtEl>
                                        <p:attrNameLst>
                                          <p:attrName>style.visibility</p:attrName>
                                        </p:attrNameLst>
                                      </p:cBhvr>
                                      <p:to>
                                        <p:strVal val="hidden"/>
                                      </p:to>
                                    </p:set>
                                  </p:childTnLst>
                                </p:cTn>
                              </p:par>
                              <p:par>
                                <p:cTn id="107" presetID="1" presetClass="exit" presetSubtype="0" fill="hold" grpId="0" nodeType="withEffect">
                                  <p:stCondLst>
                                    <p:cond delay="10000"/>
                                  </p:stCondLst>
                                  <p:childTnLst>
                                    <p:set>
                                      <p:cBhvr>
                                        <p:cTn id="108" dur="1" fill="hold">
                                          <p:stCondLst>
                                            <p:cond delay="0"/>
                                          </p:stCondLst>
                                        </p:cTn>
                                        <p:tgtEl>
                                          <p:spTgt spid="58"/>
                                        </p:tgtEl>
                                        <p:attrNameLst>
                                          <p:attrName>style.visibility</p:attrName>
                                        </p:attrNameLst>
                                      </p:cBhvr>
                                      <p:to>
                                        <p:strVal val="hidden"/>
                                      </p:to>
                                    </p:set>
                                  </p:childTnLst>
                                </p:cTn>
                              </p:par>
                              <p:par>
                                <p:cTn id="109" presetID="1" presetClass="exit" presetSubtype="0" fill="hold" grpId="0" nodeType="withEffect">
                                  <p:stCondLst>
                                    <p:cond delay="9000"/>
                                  </p:stCondLst>
                                  <p:childTnLst>
                                    <p:set>
                                      <p:cBhvr>
                                        <p:cTn id="110" dur="1" fill="hold">
                                          <p:stCondLst>
                                            <p:cond delay="0"/>
                                          </p:stCondLst>
                                        </p:cTn>
                                        <p:tgtEl>
                                          <p:spTgt spid="59"/>
                                        </p:tgtEl>
                                        <p:attrNameLst>
                                          <p:attrName>style.visibility</p:attrName>
                                        </p:attrNameLst>
                                      </p:cBhvr>
                                      <p:to>
                                        <p:strVal val="hidden"/>
                                      </p:to>
                                    </p:set>
                                  </p:childTnLst>
                                </p:cTn>
                              </p:par>
                              <p:par>
                                <p:cTn id="111" presetID="1" presetClass="exit" presetSubtype="0" fill="hold" grpId="0" nodeType="withEffect">
                                  <p:stCondLst>
                                    <p:cond delay="8000"/>
                                  </p:stCondLst>
                                  <p:childTnLst>
                                    <p:set>
                                      <p:cBhvr>
                                        <p:cTn id="112" dur="1" fill="hold">
                                          <p:stCondLst>
                                            <p:cond delay="0"/>
                                          </p:stCondLst>
                                        </p:cTn>
                                        <p:tgtEl>
                                          <p:spTgt spid="60"/>
                                        </p:tgtEl>
                                        <p:attrNameLst>
                                          <p:attrName>style.visibility</p:attrName>
                                        </p:attrNameLst>
                                      </p:cBhvr>
                                      <p:to>
                                        <p:strVal val="hidden"/>
                                      </p:to>
                                    </p:set>
                                  </p:childTnLst>
                                </p:cTn>
                              </p:par>
                              <p:par>
                                <p:cTn id="113" presetID="1" presetClass="exit" presetSubtype="0" fill="hold" grpId="0" nodeType="withEffect">
                                  <p:stCondLst>
                                    <p:cond delay="7000"/>
                                  </p:stCondLst>
                                  <p:childTnLst>
                                    <p:set>
                                      <p:cBhvr>
                                        <p:cTn id="114" dur="1" fill="hold">
                                          <p:stCondLst>
                                            <p:cond delay="0"/>
                                          </p:stCondLst>
                                        </p:cTn>
                                        <p:tgtEl>
                                          <p:spTgt spid="61"/>
                                        </p:tgtEl>
                                        <p:attrNameLst>
                                          <p:attrName>style.visibility</p:attrName>
                                        </p:attrNameLst>
                                      </p:cBhvr>
                                      <p:to>
                                        <p:strVal val="hidden"/>
                                      </p:to>
                                    </p:set>
                                  </p:childTnLst>
                                </p:cTn>
                              </p:par>
                              <p:par>
                                <p:cTn id="115" presetID="1" presetClass="exit" presetSubtype="0" fill="hold" grpId="0" nodeType="withEffect">
                                  <p:stCondLst>
                                    <p:cond delay="6000"/>
                                  </p:stCondLst>
                                  <p:childTnLst>
                                    <p:set>
                                      <p:cBhvr>
                                        <p:cTn id="116" dur="1" fill="hold">
                                          <p:stCondLst>
                                            <p:cond delay="0"/>
                                          </p:stCondLst>
                                        </p:cTn>
                                        <p:tgtEl>
                                          <p:spTgt spid="62"/>
                                        </p:tgtEl>
                                        <p:attrNameLst>
                                          <p:attrName>style.visibility</p:attrName>
                                        </p:attrNameLst>
                                      </p:cBhvr>
                                      <p:to>
                                        <p:strVal val="hidden"/>
                                      </p:to>
                                    </p:set>
                                  </p:childTnLst>
                                </p:cTn>
                              </p:par>
                              <p:par>
                                <p:cTn id="117" presetID="1" presetClass="exit" presetSubtype="0" fill="hold" grpId="0" nodeType="withEffect">
                                  <p:stCondLst>
                                    <p:cond delay="5000"/>
                                  </p:stCondLst>
                                  <p:childTnLst>
                                    <p:set>
                                      <p:cBhvr>
                                        <p:cTn id="118" dur="1" fill="hold">
                                          <p:stCondLst>
                                            <p:cond delay="0"/>
                                          </p:stCondLst>
                                        </p:cTn>
                                        <p:tgtEl>
                                          <p:spTgt spid="63"/>
                                        </p:tgtEl>
                                        <p:attrNameLst>
                                          <p:attrName>style.visibility</p:attrName>
                                        </p:attrNameLst>
                                      </p:cBhvr>
                                      <p:to>
                                        <p:strVal val="hidden"/>
                                      </p:to>
                                    </p:set>
                                  </p:childTnLst>
                                </p:cTn>
                              </p:par>
                              <p:par>
                                <p:cTn id="119" presetID="1" presetClass="exit" presetSubtype="0" fill="hold" grpId="0" nodeType="withEffect">
                                  <p:stCondLst>
                                    <p:cond delay="4000"/>
                                  </p:stCondLst>
                                  <p:childTnLst>
                                    <p:set>
                                      <p:cBhvr>
                                        <p:cTn id="120" dur="1" fill="hold">
                                          <p:stCondLst>
                                            <p:cond delay="0"/>
                                          </p:stCondLst>
                                        </p:cTn>
                                        <p:tgtEl>
                                          <p:spTgt spid="64"/>
                                        </p:tgtEl>
                                        <p:attrNameLst>
                                          <p:attrName>style.visibility</p:attrName>
                                        </p:attrNameLst>
                                      </p:cBhvr>
                                      <p:to>
                                        <p:strVal val="hidden"/>
                                      </p:to>
                                    </p:set>
                                  </p:childTnLst>
                                </p:cTn>
                              </p:par>
                              <p:par>
                                <p:cTn id="121" presetID="1" presetClass="exit" presetSubtype="0" fill="hold" grpId="0" nodeType="withEffect">
                                  <p:stCondLst>
                                    <p:cond delay="3000"/>
                                  </p:stCondLst>
                                  <p:childTnLst>
                                    <p:set>
                                      <p:cBhvr>
                                        <p:cTn id="122" dur="1" fill="hold">
                                          <p:stCondLst>
                                            <p:cond delay="0"/>
                                          </p:stCondLst>
                                        </p:cTn>
                                        <p:tgtEl>
                                          <p:spTgt spid="65"/>
                                        </p:tgtEl>
                                        <p:attrNameLst>
                                          <p:attrName>style.visibility</p:attrName>
                                        </p:attrNameLst>
                                      </p:cBhvr>
                                      <p:to>
                                        <p:strVal val="hidden"/>
                                      </p:to>
                                    </p:set>
                                  </p:childTnLst>
                                </p:cTn>
                              </p:par>
                              <p:par>
                                <p:cTn id="123" presetID="1" presetClass="exit" presetSubtype="0" fill="hold" grpId="0" nodeType="withEffect">
                                  <p:stCondLst>
                                    <p:cond delay="2000"/>
                                  </p:stCondLst>
                                  <p:childTnLst>
                                    <p:set>
                                      <p:cBhvr>
                                        <p:cTn id="124" dur="1" fill="hold">
                                          <p:stCondLst>
                                            <p:cond delay="0"/>
                                          </p:stCondLst>
                                        </p:cTn>
                                        <p:tgtEl>
                                          <p:spTgt spid="66"/>
                                        </p:tgtEl>
                                        <p:attrNameLst>
                                          <p:attrName>style.visibility</p:attrName>
                                        </p:attrNameLst>
                                      </p:cBhvr>
                                      <p:to>
                                        <p:strVal val="hidden"/>
                                      </p:to>
                                    </p:set>
                                  </p:childTnLst>
                                </p:cTn>
                              </p:par>
                              <p:par>
                                <p:cTn id="125" presetID="1" presetClass="exit" presetSubtype="0" fill="hold" grpId="0" nodeType="withEffect">
                                  <p:stCondLst>
                                    <p:cond delay="1000"/>
                                  </p:stCondLst>
                                  <p:childTnLst>
                                    <p:set>
                                      <p:cBhvr>
                                        <p:cTn id="12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12725"/>
            <a:ext cx="10515600" cy="1325563"/>
          </a:xfrm>
        </p:spPr>
        <p:txBody>
          <a:bodyPr>
            <a:normAutofit/>
          </a:bodyPr>
          <a:lstStyle/>
          <a:p>
            <a:pPr algn="ctr"/>
            <a:r>
              <a:rPr lang="vi-VN" sz="7200" b="1" smtClean="0">
                <a:solidFill>
                  <a:srgbClr val="0070C0"/>
                </a:solidFill>
              </a:rPr>
              <a:t>BÁO CÁO KẾT QUẢ</a:t>
            </a:r>
            <a:endParaRPr lang="vi-VN" sz="7200" b="1">
              <a:solidFill>
                <a:srgbClr val="0070C0"/>
              </a:solidFill>
            </a:endParaRPr>
          </a:p>
        </p:txBody>
      </p:sp>
      <p:sp>
        <p:nvSpPr>
          <p:cNvPr id="3" name="Content Placeholder 2"/>
          <p:cNvSpPr>
            <a:spLocks noGrp="1"/>
          </p:cNvSpPr>
          <p:nvPr>
            <p:ph idx="1"/>
          </p:nvPr>
        </p:nvSpPr>
        <p:spPr>
          <a:xfrm>
            <a:off x="287867" y="1673225"/>
            <a:ext cx="11717866" cy="4351338"/>
          </a:xfrm>
        </p:spPr>
        <p:txBody>
          <a:bodyPr>
            <a:noAutofit/>
          </a:bodyPr>
          <a:lstStyle/>
          <a:p>
            <a:pPr algn="just"/>
            <a:r>
              <a:rPr lang="vi-VN" sz="8800" smtClean="0">
                <a:solidFill>
                  <a:srgbClr val="C00000"/>
                </a:solidFill>
              </a:rPr>
              <a:t>Số lần đập của tim mình trong 1 phút </a:t>
            </a:r>
          </a:p>
          <a:p>
            <a:pPr algn="just"/>
            <a:r>
              <a:rPr lang="vi-VN" sz="8800" smtClean="0">
                <a:solidFill>
                  <a:srgbClr val="C00000"/>
                </a:solidFill>
              </a:rPr>
              <a:t>Số lần đập của mạch mình trong 1 phút</a:t>
            </a:r>
            <a:endParaRPr lang="vi-VN" sz="8800">
              <a:solidFill>
                <a:srgbClr val="C00000"/>
              </a:solidFill>
            </a:endParaRPr>
          </a:p>
        </p:txBody>
      </p:sp>
    </p:spTree>
    <p:extLst>
      <p:ext uri="{BB962C8B-B14F-4D97-AF65-F5344CB8AC3E}">
        <p14:creationId xmlns:p14="http://schemas.microsoft.com/office/powerpoint/2010/main" val="41991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39;p35"/>
          <p:cNvSpPr txBox="1">
            <a:spLocks noGrp="1"/>
          </p:cNvSpPr>
          <p:nvPr>
            <p:ph type="title"/>
          </p:nvPr>
        </p:nvSpPr>
        <p:spPr>
          <a:xfrm>
            <a:off x="3790051" y="43624"/>
            <a:ext cx="8401949" cy="1096000"/>
          </a:xfrm>
          <a:prstGeom prst="rect">
            <a:avLst/>
          </a:prstGeom>
        </p:spPr>
        <p:txBody>
          <a:bodyPr spcFirstLastPara="1" vert="horz" wrap="square" lIns="121900" tIns="121900" rIns="121900" bIns="121900" rtlCol="0" anchor="ctr" anchorCtr="0">
            <a:noAutofit/>
          </a:bodyPr>
          <a:lstStyle/>
          <a:p>
            <a:r>
              <a:rPr lang="en" dirty="0">
                <a:latin typeface="Calibri" panose="020F0502020204030204" pitchFamily="34" charset="0"/>
                <a:cs typeface="Calibri" panose="020F0502020204030204" pitchFamily="34" charset="0"/>
              </a:rPr>
              <a:t>Hoạt động tuần hoàn</a:t>
            </a:r>
            <a:endParaRPr dirty="0">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nvPr>
        </p:nvGraphicFramePr>
        <p:xfrm>
          <a:off x="1365503" y="1597493"/>
          <a:ext cx="10411968" cy="2791629"/>
        </p:xfrm>
        <a:graphic>
          <a:graphicData uri="http://schemas.openxmlformats.org/drawingml/2006/table">
            <a:tbl>
              <a:tblPr firstRow="1" bandRow="1">
                <a:tableStyleId>{21E4AEA4-8DFA-4A89-87EB-49C32662AFE0}</a:tableStyleId>
              </a:tblPr>
              <a:tblGrid>
                <a:gridCol w="3470656">
                  <a:extLst>
                    <a:ext uri="{9D8B030D-6E8A-4147-A177-3AD203B41FA5}">
                      <a16:colId xmlns:a16="http://schemas.microsoft.com/office/drawing/2014/main" val="3396255862"/>
                    </a:ext>
                  </a:extLst>
                </a:gridCol>
                <a:gridCol w="3470656">
                  <a:extLst>
                    <a:ext uri="{9D8B030D-6E8A-4147-A177-3AD203B41FA5}">
                      <a16:colId xmlns:a16="http://schemas.microsoft.com/office/drawing/2014/main" val="424561673"/>
                    </a:ext>
                  </a:extLst>
                </a:gridCol>
                <a:gridCol w="3470656">
                  <a:extLst>
                    <a:ext uri="{9D8B030D-6E8A-4147-A177-3AD203B41FA5}">
                      <a16:colId xmlns:a16="http://schemas.microsoft.com/office/drawing/2014/main" val="3072317405"/>
                    </a:ext>
                  </a:extLst>
                </a:gridCol>
              </a:tblGrid>
              <a:tr h="930543">
                <a:tc>
                  <a:txBody>
                    <a:bodyPr/>
                    <a:lstStyle/>
                    <a:p>
                      <a:pPr algn="ctr"/>
                      <a:r>
                        <a:rPr lang="en-US" sz="2700" dirty="0" err="1">
                          <a:solidFill>
                            <a:schemeClr val="bg1">
                              <a:lumMod val="75000"/>
                            </a:schemeClr>
                          </a:solidFill>
                          <a:latin typeface="Times New Roman" panose="02020603050405020304" pitchFamily="18" charset="0"/>
                          <a:cs typeface="Times New Roman" panose="02020603050405020304" pitchFamily="18" charset="0"/>
                        </a:rPr>
                        <a:t>Lứa</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tuổi</a:t>
                      </a:r>
                      <a:endParaRPr lang="en-US" sz="2700" dirty="0">
                        <a:solidFill>
                          <a:schemeClr val="bg1">
                            <a:lumMod val="75000"/>
                          </a:schemeClr>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dirty="0" err="1">
                          <a:solidFill>
                            <a:schemeClr val="bg1">
                              <a:lumMod val="75000"/>
                            </a:schemeClr>
                          </a:solidFill>
                          <a:latin typeface="Times New Roman" panose="02020603050405020304" pitchFamily="18" charset="0"/>
                          <a:cs typeface="Times New Roman" panose="02020603050405020304" pitchFamily="18" charset="0"/>
                        </a:rPr>
                        <a:t>Nhịp</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đập</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của</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tim</a:t>
                      </a:r>
                      <a:endParaRPr lang="en-US" sz="2700" dirty="0">
                        <a:solidFill>
                          <a:schemeClr val="bg1">
                            <a:lumMod val="75000"/>
                          </a:schemeClr>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dirty="0" err="1">
                          <a:solidFill>
                            <a:schemeClr val="bg1">
                              <a:lumMod val="75000"/>
                            </a:schemeClr>
                          </a:solidFill>
                          <a:latin typeface="Times New Roman" panose="02020603050405020304" pitchFamily="18" charset="0"/>
                          <a:cs typeface="Times New Roman" panose="02020603050405020304" pitchFamily="18" charset="0"/>
                        </a:rPr>
                        <a:t>Mạch</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đập</a:t>
                      </a:r>
                      <a:r>
                        <a:rPr lang="en-US" sz="2700" baseline="0" dirty="0">
                          <a:solidFill>
                            <a:schemeClr val="bg1">
                              <a:lumMod val="75000"/>
                            </a:schemeClr>
                          </a:solidFill>
                          <a:latin typeface="Times New Roman" panose="02020603050405020304" pitchFamily="18" charset="0"/>
                          <a:cs typeface="Times New Roman" panose="02020603050405020304" pitchFamily="18" charset="0"/>
                        </a:rPr>
                        <a:t> ở </a:t>
                      </a:r>
                      <a:r>
                        <a:rPr lang="en-US" sz="2700" baseline="0" dirty="0" err="1">
                          <a:solidFill>
                            <a:schemeClr val="bg1">
                              <a:lumMod val="75000"/>
                            </a:schemeClr>
                          </a:solidFill>
                          <a:latin typeface="Times New Roman" panose="02020603050405020304" pitchFamily="18" charset="0"/>
                          <a:cs typeface="Times New Roman" panose="02020603050405020304" pitchFamily="18" charset="0"/>
                        </a:rPr>
                        <a:t>tay</a:t>
                      </a:r>
                      <a:endParaRPr lang="en-US" sz="2700" dirty="0">
                        <a:solidFill>
                          <a:schemeClr val="bg1">
                            <a:lumMod val="75000"/>
                          </a:schemeClr>
                        </a:solidFill>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241447136"/>
                  </a:ext>
                </a:extLst>
              </a:tr>
              <a:tr h="930543">
                <a:tc>
                  <a:txBody>
                    <a:bodyPr/>
                    <a:lstStyle/>
                    <a:p>
                      <a:pPr algn="ctr"/>
                      <a:r>
                        <a:rPr lang="en-US" sz="2700" b="1" dirty="0" err="1">
                          <a:solidFill>
                            <a:srgbClr val="002060"/>
                          </a:solidFill>
                          <a:latin typeface="Times New Roman" panose="02020603050405020304" pitchFamily="18" charset="0"/>
                          <a:cs typeface="Times New Roman" panose="02020603050405020304" pitchFamily="18" charset="0"/>
                        </a:rPr>
                        <a:t>Trẻ</a:t>
                      </a:r>
                      <a:r>
                        <a:rPr lang="en-US" sz="2700" b="1" baseline="0" dirty="0">
                          <a:solidFill>
                            <a:srgbClr val="002060"/>
                          </a:solidFill>
                          <a:latin typeface="Times New Roman" panose="02020603050405020304" pitchFamily="18" charset="0"/>
                          <a:cs typeface="Times New Roman" panose="02020603050405020304" pitchFamily="18" charset="0"/>
                        </a:rPr>
                        <a:t> </a:t>
                      </a:r>
                      <a:r>
                        <a:rPr lang="en-US" sz="2700" b="1" baseline="0" dirty="0" err="1">
                          <a:solidFill>
                            <a:srgbClr val="002060"/>
                          </a:solidFill>
                          <a:latin typeface="Times New Roman" panose="02020603050405020304" pitchFamily="18" charset="0"/>
                          <a:cs typeface="Times New Roman" panose="02020603050405020304" pitchFamily="18" charset="0"/>
                        </a:rPr>
                        <a:t>em</a:t>
                      </a:r>
                      <a:endParaRPr lang="en-US" sz="27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b="1" dirty="0">
                          <a:solidFill>
                            <a:schemeClr val="tx2">
                              <a:lumMod val="50000"/>
                            </a:schemeClr>
                          </a:solidFill>
                          <a:latin typeface="Times New Roman" panose="02020603050405020304" pitchFamily="18" charset="0"/>
                          <a:cs typeface="Times New Roman" panose="02020603050405020304" pitchFamily="18" charset="0"/>
                        </a:rPr>
                        <a:t>90</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đến</a:t>
                      </a:r>
                      <a:r>
                        <a:rPr lang="en-US" sz="2700" baseline="0" dirty="0">
                          <a:latin typeface="Times New Roman" panose="02020603050405020304" pitchFamily="18" charset="0"/>
                          <a:cs typeface="Times New Roman" panose="02020603050405020304" pitchFamily="18" charset="0"/>
                        </a:rPr>
                        <a:t> </a:t>
                      </a:r>
                      <a:r>
                        <a:rPr lang="en-US" sz="2700" b="1" baseline="0" dirty="0">
                          <a:solidFill>
                            <a:schemeClr val="tx2">
                              <a:lumMod val="50000"/>
                            </a:schemeClr>
                          </a:solidFill>
                          <a:latin typeface="Times New Roman" panose="02020603050405020304" pitchFamily="18" charset="0"/>
                          <a:cs typeface="Times New Roman" panose="02020603050405020304" pitchFamily="18" charset="0"/>
                        </a:rPr>
                        <a:t>100</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lần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phút</a:t>
                      </a:r>
                      <a:endParaRPr lang="en-US" sz="2700"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b="1" dirty="0">
                          <a:solidFill>
                            <a:schemeClr val="tx2">
                              <a:lumMod val="50000"/>
                            </a:schemeClr>
                          </a:solidFill>
                          <a:latin typeface="Times New Roman" panose="02020603050405020304" pitchFamily="18" charset="0"/>
                          <a:cs typeface="Times New Roman" panose="02020603050405020304" pitchFamily="18" charset="0"/>
                        </a:rPr>
                        <a:t>90</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baseline="0" dirty="0">
                          <a:latin typeface="Times New Roman" panose="02020603050405020304" pitchFamily="18" charset="0"/>
                          <a:cs typeface="Times New Roman" panose="02020603050405020304" pitchFamily="18" charset="0"/>
                        </a:rPr>
                        <a:t> </a:t>
                      </a:r>
                      <a:r>
                        <a:rPr lang="en-US" sz="2700" b="1" baseline="0" dirty="0">
                          <a:solidFill>
                            <a:schemeClr val="tx2">
                              <a:lumMod val="50000"/>
                            </a:schemeClr>
                          </a:solidFill>
                          <a:latin typeface="Times New Roman" panose="02020603050405020304" pitchFamily="18" charset="0"/>
                          <a:cs typeface="Times New Roman" panose="02020603050405020304" pitchFamily="18" charset="0"/>
                        </a:rPr>
                        <a:t>100</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lần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phút</a:t>
                      </a:r>
                      <a:endParaRPr lang="en-US" sz="270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192321826"/>
                  </a:ext>
                </a:extLst>
              </a:tr>
              <a:tr h="930543">
                <a:tc>
                  <a:txBody>
                    <a:bodyPr/>
                    <a:lstStyle/>
                    <a:p>
                      <a:pPr algn="ctr"/>
                      <a:r>
                        <a:rPr lang="en-US" sz="2700" b="1" dirty="0" err="1">
                          <a:solidFill>
                            <a:srgbClr val="002060"/>
                          </a:solidFill>
                          <a:latin typeface="Times New Roman" panose="02020603050405020304" pitchFamily="18" charset="0"/>
                          <a:cs typeface="Times New Roman" panose="02020603050405020304" pitchFamily="18" charset="0"/>
                        </a:rPr>
                        <a:t>Người</a:t>
                      </a:r>
                      <a:r>
                        <a:rPr lang="en-US" sz="2700" b="1" baseline="0" dirty="0">
                          <a:solidFill>
                            <a:srgbClr val="002060"/>
                          </a:solidFill>
                          <a:latin typeface="Times New Roman" panose="02020603050405020304" pitchFamily="18" charset="0"/>
                          <a:cs typeface="Times New Roman" panose="02020603050405020304" pitchFamily="18" charset="0"/>
                        </a:rPr>
                        <a:t> </a:t>
                      </a:r>
                      <a:r>
                        <a:rPr lang="en-US" sz="2700" b="1" baseline="0" dirty="0" err="1">
                          <a:solidFill>
                            <a:srgbClr val="002060"/>
                          </a:solidFill>
                          <a:latin typeface="Times New Roman" panose="02020603050405020304" pitchFamily="18" charset="0"/>
                          <a:cs typeface="Times New Roman" panose="02020603050405020304" pitchFamily="18" charset="0"/>
                        </a:rPr>
                        <a:t>lớn</a:t>
                      </a:r>
                      <a:endParaRPr lang="en-US" sz="27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b="1" dirty="0">
                          <a:solidFill>
                            <a:schemeClr val="accent3">
                              <a:lumMod val="50000"/>
                            </a:schemeClr>
                          </a:solidFill>
                          <a:latin typeface="Times New Roman" panose="02020603050405020304" pitchFamily="18" charset="0"/>
                          <a:cs typeface="Times New Roman" panose="02020603050405020304" pitchFamily="18" charset="0"/>
                        </a:rPr>
                        <a:t>70 </a:t>
                      </a:r>
                      <a:r>
                        <a:rPr lang="en-US" sz="2700" dirty="0" err="1">
                          <a:latin typeface="Times New Roman" panose="02020603050405020304" pitchFamily="18" charset="0"/>
                          <a:cs typeface="Times New Roman" panose="02020603050405020304" pitchFamily="18" charset="0"/>
                        </a:rPr>
                        <a:t>đến</a:t>
                      </a:r>
                      <a:r>
                        <a:rPr lang="en-US" sz="2700" baseline="0" dirty="0">
                          <a:latin typeface="Times New Roman" panose="02020603050405020304" pitchFamily="18" charset="0"/>
                          <a:cs typeface="Times New Roman" panose="02020603050405020304" pitchFamily="18" charset="0"/>
                        </a:rPr>
                        <a:t> </a:t>
                      </a:r>
                      <a:r>
                        <a:rPr lang="en-US" sz="2700" b="1" baseline="0" dirty="0">
                          <a:solidFill>
                            <a:schemeClr val="accent3">
                              <a:lumMod val="50000"/>
                            </a:schemeClr>
                          </a:solidFill>
                          <a:latin typeface="Times New Roman" panose="02020603050405020304" pitchFamily="18" charset="0"/>
                          <a:cs typeface="Times New Roman" panose="02020603050405020304" pitchFamily="18" charset="0"/>
                        </a:rPr>
                        <a:t>80</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lần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phút</a:t>
                      </a:r>
                      <a:endParaRPr lang="en-US" sz="2700"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US" sz="2700" b="1" dirty="0">
                          <a:solidFill>
                            <a:schemeClr val="accent3">
                              <a:lumMod val="50000"/>
                            </a:schemeClr>
                          </a:solidFill>
                          <a:latin typeface="Times New Roman" panose="02020603050405020304" pitchFamily="18" charset="0"/>
                          <a:cs typeface="Times New Roman" panose="02020603050405020304" pitchFamily="18" charset="0"/>
                        </a:rPr>
                        <a:t>70</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a:t>
                      </a:r>
                      <a:r>
                        <a:rPr lang="en-US" sz="2700" baseline="0" dirty="0" err="1">
                          <a:latin typeface="Times New Roman" panose="02020603050405020304" pitchFamily="18" charset="0"/>
                          <a:cs typeface="Times New Roman" panose="02020603050405020304" pitchFamily="18" charset="0"/>
                        </a:rPr>
                        <a:t>n</a:t>
                      </a:r>
                      <a:r>
                        <a:rPr lang="en-US" sz="2700" baseline="0" dirty="0">
                          <a:latin typeface="Times New Roman" panose="02020603050405020304" pitchFamily="18" charset="0"/>
                          <a:cs typeface="Times New Roman" panose="02020603050405020304" pitchFamily="18" charset="0"/>
                        </a:rPr>
                        <a:t> </a:t>
                      </a:r>
                      <a:r>
                        <a:rPr lang="en-US" sz="2700" b="1" baseline="0" dirty="0">
                          <a:solidFill>
                            <a:schemeClr val="accent3">
                              <a:lumMod val="50000"/>
                            </a:schemeClr>
                          </a:solidFill>
                          <a:latin typeface="Times New Roman" panose="02020603050405020304" pitchFamily="18" charset="0"/>
                          <a:cs typeface="Times New Roman" panose="02020603050405020304" pitchFamily="18" charset="0"/>
                        </a:rPr>
                        <a:t>80</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lần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phút</a:t>
                      </a:r>
                      <a:endParaRPr lang="en-US" sz="2700"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155252985"/>
                  </a:ext>
                </a:extLst>
              </a:tr>
            </a:tbl>
          </a:graphicData>
        </a:graphic>
      </p:graphicFrame>
      <p:sp>
        <p:nvSpPr>
          <p:cNvPr id="8" name="Subtitle 1"/>
          <p:cNvSpPr txBox="1">
            <a:spLocks/>
          </p:cNvSpPr>
          <p:nvPr/>
        </p:nvSpPr>
        <p:spPr>
          <a:xfrm>
            <a:off x="444518" y="861564"/>
            <a:ext cx="5839631" cy="110040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Gudea"/>
              <a:buChar char="●"/>
              <a:defRPr sz="1600" b="0" i="0" u="none" strike="noStrike" cap="none">
                <a:solidFill>
                  <a:schemeClr val="dk1"/>
                </a:solidFill>
                <a:latin typeface="Gudea"/>
                <a:ea typeface="Gudea"/>
                <a:cs typeface="Gudea"/>
                <a:sym typeface="Gudea"/>
              </a:defRPr>
            </a:lvl1pPr>
            <a:lvl2pPr marL="914400" marR="0" lvl="1"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2pPr>
            <a:lvl3pPr marL="1371600" marR="0" lvl="2"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3pPr>
            <a:lvl4pPr marL="1828800" marR="0" lvl="3"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4pPr>
            <a:lvl5pPr marL="2286000" marR="0" lvl="4"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5pPr>
            <a:lvl6pPr marL="2743200" marR="0" lvl="5"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6pPr>
            <a:lvl7pPr marL="3200400" marR="0" lvl="6"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7pPr>
            <a:lvl8pPr marL="3657600" marR="0" lvl="7"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8pPr>
            <a:lvl9pPr marL="4114800" marR="0" lvl="8" indent="-304800" algn="l" rtl="0">
              <a:lnSpc>
                <a:spcPct val="100000"/>
              </a:lnSpc>
              <a:spcBef>
                <a:spcPts val="0"/>
              </a:spcBef>
              <a:spcAft>
                <a:spcPts val="0"/>
              </a:spcAft>
              <a:buClr>
                <a:schemeClr val="dk1"/>
              </a:buClr>
              <a:buSzPts val="1200"/>
              <a:buFont typeface="Gudea"/>
              <a:buChar char="■"/>
              <a:defRPr sz="1200" b="0" i="0" u="none" strike="noStrike" cap="none">
                <a:solidFill>
                  <a:schemeClr val="dk1"/>
                </a:solidFill>
                <a:latin typeface="Gudea"/>
                <a:ea typeface="Gudea"/>
                <a:cs typeface="Gudea"/>
                <a:sym typeface="Gudea"/>
              </a:defRPr>
            </a:lvl9pPr>
          </a:lstStyle>
          <a:p>
            <a:pPr marL="203195" indent="0" algn="l">
              <a:buNone/>
            </a:pP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Báo</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cáo</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nhịp</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tim</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mạch</a:t>
            </a:r>
            <a:r>
              <a:rPr lang="en-US" sz="2667" b="1" i="1" dirty="0">
                <a:solidFill>
                  <a:schemeClr val="accent5">
                    <a:lumMod val="75000"/>
                  </a:schemeClr>
                </a:solidFill>
                <a:latin typeface="Times New Roman" panose="02020603050405020304" pitchFamily="18" charset="0"/>
                <a:cs typeface="Times New Roman" panose="02020603050405020304" pitchFamily="18" charset="0"/>
              </a:rPr>
              <a:t> </a:t>
            </a:r>
            <a:r>
              <a:rPr lang="en-US" sz="2667" b="1" i="1" dirty="0" err="1">
                <a:solidFill>
                  <a:schemeClr val="accent5">
                    <a:lumMod val="75000"/>
                  </a:schemeClr>
                </a:solidFill>
                <a:latin typeface="Times New Roman" panose="02020603050405020304" pitchFamily="18" charset="0"/>
                <a:cs typeface="Times New Roman" panose="02020603050405020304" pitchFamily="18" charset="0"/>
              </a:rPr>
              <a:t>tay</a:t>
            </a:r>
            <a:endParaRPr lang="en-US" sz="2667" b="1" i="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3" name="Picture 2" descr="Pink Lines Sticker by Léa Binda">
            <a:extLst>
              <a:ext uri="{FF2B5EF4-FFF2-40B4-BE49-F238E27FC236}">
                <a16:creationId xmlns:a16="http://schemas.microsoft.com/office/drawing/2014/main" id="{B999F20E-21E3-4A6F-8840-D8355BEEE6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3848" y="4402684"/>
            <a:ext cx="8050184" cy="2514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D7939B-FF74-43F8-8646-8ECB04F28A6E}"/>
              </a:ext>
            </a:extLst>
          </p:cNvPr>
          <p:cNvSpPr txBox="1"/>
          <p:nvPr/>
        </p:nvSpPr>
        <p:spPr>
          <a:xfrm>
            <a:off x="3158836" y="4939132"/>
            <a:ext cx="7765196" cy="1569660"/>
          </a:xfrm>
          <a:prstGeom prst="rect">
            <a:avLst/>
          </a:prstGeom>
          <a:noFill/>
        </p:spPr>
        <p:txBody>
          <a:bodyPr wrap="square" rtlCol="0">
            <a:spAutoFit/>
          </a:bodyPr>
          <a:lstStyle/>
          <a:p>
            <a:r>
              <a:rPr lang="en-US" sz="3200" dirty="0">
                <a:solidFill>
                  <a:srgbClr val="20124D"/>
                </a:solidFill>
              </a:rPr>
              <a:t>Tim </a:t>
            </a:r>
            <a:r>
              <a:rPr lang="en-US" sz="3200" dirty="0" err="1">
                <a:solidFill>
                  <a:srgbClr val="20124D"/>
                </a:solidFill>
              </a:rPr>
              <a:t>luôn</a:t>
            </a:r>
            <a:r>
              <a:rPr lang="en-US" sz="3200" dirty="0">
                <a:solidFill>
                  <a:srgbClr val="20124D"/>
                </a:solidFill>
              </a:rPr>
              <a:t> </a:t>
            </a:r>
            <a:r>
              <a:rPr lang="en-US" sz="3200" dirty="0" err="1">
                <a:solidFill>
                  <a:srgbClr val="20124D"/>
                </a:solidFill>
              </a:rPr>
              <a:t>đập</a:t>
            </a:r>
            <a:r>
              <a:rPr lang="en-US" sz="3200" dirty="0">
                <a:solidFill>
                  <a:srgbClr val="20124D"/>
                </a:solidFill>
              </a:rPr>
              <a:t> </a:t>
            </a:r>
            <a:r>
              <a:rPr lang="en-US" sz="3200" dirty="0" err="1">
                <a:solidFill>
                  <a:srgbClr val="20124D"/>
                </a:solidFill>
              </a:rPr>
              <a:t>để</a:t>
            </a:r>
            <a:r>
              <a:rPr lang="en-US" sz="3200" dirty="0">
                <a:solidFill>
                  <a:srgbClr val="20124D"/>
                </a:solidFill>
              </a:rPr>
              <a:t> </a:t>
            </a:r>
            <a:r>
              <a:rPr lang="en-US" sz="3200" dirty="0" err="1">
                <a:solidFill>
                  <a:srgbClr val="20124D"/>
                </a:solidFill>
              </a:rPr>
              <a:t>bơm</a:t>
            </a:r>
            <a:r>
              <a:rPr lang="en-US" sz="3200" dirty="0">
                <a:solidFill>
                  <a:srgbClr val="20124D"/>
                </a:solidFill>
              </a:rPr>
              <a:t> </a:t>
            </a:r>
            <a:r>
              <a:rPr lang="en-US" sz="3200" dirty="0" err="1">
                <a:solidFill>
                  <a:srgbClr val="20124D"/>
                </a:solidFill>
              </a:rPr>
              <a:t>máu</a:t>
            </a:r>
            <a:r>
              <a:rPr lang="en-US" sz="3200" dirty="0">
                <a:solidFill>
                  <a:srgbClr val="20124D"/>
                </a:solidFill>
              </a:rPr>
              <a:t> </a:t>
            </a:r>
            <a:r>
              <a:rPr lang="en-US" sz="3200" dirty="0" err="1">
                <a:solidFill>
                  <a:srgbClr val="20124D"/>
                </a:solidFill>
              </a:rPr>
              <a:t>đi</a:t>
            </a:r>
            <a:r>
              <a:rPr lang="en-US" sz="3200" dirty="0">
                <a:solidFill>
                  <a:srgbClr val="20124D"/>
                </a:solidFill>
              </a:rPr>
              <a:t> </a:t>
            </a:r>
            <a:r>
              <a:rPr lang="en-US" sz="3200" dirty="0" err="1">
                <a:solidFill>
                  <a:srgbClr val="20124D"/>
                </a:solidFill>
              </a:rPr>
              <a:t>khắp</a:t>
            </a:r>
            <a:r>
              <a:rPr lang="en-US" sz="3200" dirty="0">
                <a:solidFill>
                  <a:srgbClr val="20124D"/>
                </a:solidFill>
              </a:rPr>
              <a:t> </a:t>
            </a:r>
            <a:r>
              <a:rPr lang="en-US" sz="3200" dirty="0" err="1">
                <a:solidFill>
                  <a:srgbClr val="20124D"/>
                </a:solidFill>
              </a:rPr>
              <a:t>cơ</a:t>
            </a:r>
            <a:r>
              <a:rPr lang="en-US" sz="3200" dirty="0">
                <a:solidFill>
                  <a:srgbClr val="20124D"/>
                </a:solidFill>
              </a:rPr>
              <a:t> </a:t>
            </a:r>
            <a:r>
              <a:rPr lang="en-US" sz="3200" dirty="0" err="1">
                <a:solidFill>
                  <a:srgbClr val="20124D"/>
                </a:solidFill>
              </a:rPr>
              <a:t>thể</a:t>
            </a:r>
            <a:r>
              <a:rPr lang="en-US" sz="3200" dirty="0">
                <a:solidFill>
                  <a:srgbClr val="20124D"/>
                </a:solidFill>
              </a:rPr>
              <a:t>. </a:t>
            </a:r>
            <a:r>
              <a:rPr lang="en-US" sz="3200" dirty="0" err="1">
                <a:solidFill>
                  <a:srgbClr val="20124D"/>
                </a:solidFill>
              </a:rPr>
              <a:t>Nếu</a:t>
            </a:r>
            <a:r>
              <a:rPr lang="en-US" sz="3200" dirty="0">
                <a:solidFill>
                  <a:srgbClr val="20124D"/>
                </a:solidFill>
              </a:rPr>
              <a:t> </a:t>
            </a:r>
            <a:r>
              <a:rPr lang="en-US" sz="3200" dirty="0" err="1">
                <a:solidFill>
                  <a:srgbClr val="20124D"/>
                </a:solidFill>
              </a:rPr>
              <a:t>tim</a:t>
            </a:r>
            <a:r>
              <a:rPr lang="en-US" sz="3200" dirty="0">
                <a:solidFill>
                  <a:srgbClr val="20124D"/>
                </a:solidFill>
              </a:rPr>
              <a:t> </a:t>
            </a:r>
            <a:r>
              <a:rPr lang="en-US" sz="3200" dirty="0" err="1">
                <a:solidFill>
                  <a:srgbClr val="20124D"/>
                </a:solidFill>
              </a:rPr>
              <a:t>ngừng</a:t>
            </a:r>
            <a:r>
              <a:rPr lang="en-US" sz="3200" dirty="0">
                <a:solidFill>
                  <a:srgbClr val="20124D"/>
                </a:solidFill>
              </a:rPr>
              <a:t> </a:t>
            </a:r>
            <a:r>
              <a:rPr lang="en-US" sz="3200" dirty="0" err="1">
                <a:solidFill>
                  <a:srgbClr val="20124D"/>
                </a:solidFill>
              </a:rPr>
              <a:t>đập</a:t>
            </a:r>
            <a:r>
              <a:rPr lang="en-US" sz="3200" dirty="0">
                <a:solidFill>
                  <a:srgbClr val="20124D"/>
                </a:solidFill>
              </a:rPr>
              <a:t>, </a:t>
            </a:r>
            <a:r>
              <a:rPr lang="en-US" sz="3200" dirty="0" err="1">
                <a:solidFill>
                  <a:srgbClr val="20124D"/>
                </a:solidFill>
              </a:rPr>
              <a:t>máu</a:t>
            </a:r>
            <a:r>
              <a:rPr lang="en-US" sz="3200" dirty="0">
                <a:solidFill>
                  <a:srgbClr val="20124D"/>
                </a:solidFill>
              </a:rPr>
              <a:t> </a:t>
            </a:r>
            <a:r>
              <a:rPr lang="en-US" sz="3200" dirty="0" err="1">
                <a:solidFill>
                  <a:srgbClr val="20124D"/>
                </a:solidFill>
              </a:rPr>
              <a:t>không</a:t>
            </a:r>
            <a:r>
              <a:rPr lang="en-US" sz="3200" dirty="0">
                <a:solidFill>
                  <a:srgbClr val="20124D"/>
                </a:solidFill>
              </a:rPr>
              <a:t> </a:t>
            </a:r>
            <a:r>
              <a:rPr lang="en-US" sz="3200" dirty="0" err="1">
                <a:solidFill>
                  <a:srgbClr val="20124D"/>
                </a:solidFill>
              </a:rPr>
              <a:t>lưu</a:t>
            </a:r>
            <a:r>
              <a:rPr lang="en-US" sz="3200" dirty="0">
                <a:solidFill>
                  <a:srgbClr val="20124D"/>
                </a:solidFill>
              </a:rPr>
              <a:t> </a:t>
            </a:r>
            <a:r>
              <a:rPr lang="en-US" sz="3200" dirty="0" err="1">
                <a:solidFill>
                  <a:srgbClr val="20124D"/>
                </a:solidFill>
              </a:rPr>
              <a:t>thông</a:t>
            </a:r>
            <a:r>
              <a:rPr lang="en-US" sz="3200" dirty="0">
                <a:solidFill>
                  <a:srgbClr val="20124D"/>
                </a:solidFill>
              </a:rPr>
              <a:t> </a:t>
            </a:r>
            <a:r>
              <a:rPr lang="en-US" sz="3200" dirty="0" err="1">
                <a:solidFill>
                  <a:srgbClr val="20124D"/>
                </a:solidFill>
              </a:rPr>
              <a:t>được</a:t>
            </a:r>
            <a:r>
              <a:rPr lang="en-US" sz="3200" dirty="0">
                <a:solidFill>
                  <a:srgbClr val="20124D"/>
                </a:solidFill>
              </a:rPr>
              <a:t> </a:t>
            </a:r>
            <a:r>
              <a:rPr lang="en-US" sz="3200" dirty="0" err="1">
                <a:solidFill>
                  <a:srgbClr val="20124D"/>
                </a:solidFill>
              </a:rPr>
              <a:t>trong</a:t>
            </a:r>
            <a:r>
              <a:rPr lang="en-US" sz="3200" dirty="0">
                <a:solidFill>
                  <a:srgbClr val="20124D"/>
                </a:solidFill>
              </a:rPr>
              <a:t> </a:t>
            </a:r>
            <a:r>
              <a:rPr lang="en-US" sz="3200" dirty="0" err="1">
                <a:solidFill>
                  <a:srgbClr val="20124D"/>
                </a:solidFill>
              </a:rPr>
              <a:t>các</a:t>
            </a:r>
            <a:r>
              <a:rPr lang="en-US" sz="3200" dirty="0">
                <a:solidFill>
                  <a:srgbClr val="20124D"/>
                </a:solidFill>
              </a:rPr>
              <a:t> </a:t>
            </a:r>
            <a:r>
              <a:rPr lang="en-US" sz="3200" dirty="0" err="1">
                <a:solidFill>
                  <a:srgbClr val="20124D"/>
                </a:solidFill>
              </a:rPr>
              <a:t>mạch</a:t>
            </a:r>
            <a:r>
              <a:rPr lang="en-US" sz="3200" dirty="0">
                <a:solidFill>
                  <a:srgbClr val="20124D"/>
                </a:solidFill>
              </a:rPr>
              <a:t> </a:t>
            </a:r>
            <a:r>
              <a:rPr lang="en-US" sz="3200" dirty="0" err="1">
                <a:solidFill>
                  <a:srgbClr val="20124D"/>
                </a:solidFill>
              </a:rPr>
              <a:t>máu</a:t>
            </a:r>
            <a:r>
              <a:rPr lang="en-US" sz="3200" dirty="0">
                <a:solidFill>
                  <a:srgbClr val="20124D"/>
                </a:solidFill>
              </a:rPr>
              <a:t>, </a:t>
            </a:r>
            <a:r>
              <a:rPr lang="en-US" sz="3200" dirty="0" err="1">
                <a:solidFill>
                  <a:srgbClr val="20124D"/>
                </a:solidFill>
              </a:rPr>
              <a:t>cơ</a:t>
            </a:r>
            <a:r>
              <a:rPr lang="en-US" sz="3200" dirty="0">
                <a:solidFill>
                  <a:srgbClr val="20124D"/>
                </a:solidFill>
              </a:rPr>
              <a:t> </a:t>
            </a:r>
            <a:r>
              <a:rPr lang="en-US" sz="3200" dirty="0" err="1">
                <a:solidFill>
                  <a:srgbClr val="20124D"/>
                </a:solidFill>
              </a:rPr>
              <a:t>thể</a:t>
            </a:r>
            <a:r>
              <a:rPr lang="en-US" sz="3200" dirty="0">
                <a:solidFill>
                  <a:srgbClr val="20124D"/>
                </a:solidFill>
              </a:rPr>
              <a:t> </a:t>
            </a:r>
            <a:r>
              <a:rPr lang="en-US" sz="3200" dirty="0" err="1">
                <a:solidFill>
                  <a:srgbClr val="20124D"/>
                </a:solidFill>
              </a:rPr>
              <a:t>sẽ</a:t>
            </a:r>
            <a:r>
              <a:rPr lang="en-US" sz="3200" dirty="0">
                <a:solidFill>
                  <a:srgbClr val="20124D"/>
                </a:solidFill>
              </a:rPr>
              <a:t> </a:t>
            </a:r>
            <a:r>
              <a:rPr lang="en-US" sz="3200" dirty="0" err="1">
                <a:solidFill>
                  <a:srgbClr val="20124D"/>
                </a:solidFill>
              </a:rPr>
              <a:t>chết</a:t>
            </a:r>
            <a:r>
              <a:rPr lang="en-US" sz="3200" dirty="0">
                <a:solidFill>
                  <a:srgbClr val="20124D"/>
                </a:solidFill>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29009" y="4845874"/>
            <a:ext cx="1676772" cy="2012127"/>
          </a:xfrm>
          <a:prstGeom prst="rect">
            <a:avLst/>
          </a:prstGeom>
        </p:spPr>
      </p:pic>
      <p:sp>
        <p:nvSpPr>
          <p:cNvPr id="15" name="TextBox 14">
            <a:extLst>
              <a:ext uri="{FF2B5EF4-FFF2-40B4-BE49-F238E27FC236}">
                <a16:creationId xmlns:a16="http://schemas.microsoft.com/office/drawing/2014/main" id="{ACD7939B-FF74-43F8-8646-8ECB04F28A6E}"/>
              </a:ext>
            </a:extLst>
          </p:cNvPr>
          <p:cNvSpPr txBox="1"/>
          <p:nvPr/>
        </p:nvSpPr>
        <p:spPr>
          <a:xfrm>
            <a:off x="444517" y="5125050"/>
            <a:ext cx="1934408" cy="1241237"/>
          </a:xfrm>
          <a:prstGeom prst="rect">
            <a:avLst/>
          </a:prstGeom>
          <a:solidFill>
            <a:schemeClr val="tx2">
              <a:lumMod val="60000"/>
              <a:lumOff val="40000"/>
            </a:schemeClr>
          </a:solidFill>
        </p:spPr>
        <p:txBody>
          <a:bodyPr wrap="square" rtlCol="0">
            <a:spAutoFit/>
          </a:bodyPr>
          <a:lstStyle/>
          <a:p>
            <a:pPr algn="ctr"/>
            <a:r>
              <a:rPr lang="en-US" sz="3733" b="1" dirty="0" err="1">
                <a:solidFill>
                  <a:srgbClr val="20124D"/>
                </a:solidFill>
                <a:latin typeface="Calibri" panose="020F0502020204030204" pitchFamily="34" charset="0"/>
                <a:cs typeface="Calibri" panose="020F0502020204030204" pitchFamily="34" charset="0"/>
              </a:rPr>
              <a:t>KẾT</a:t>
            </a:r>
            <a:r>
              <a:rPr lang="en-US" sz="3733" b="1" dirty="0">
                <a:solidFill>
                  <a:srgbClr val="20124D"/>
                </a:solidFill>
                <a:latin typeface="Calibri" panose="020F0502020204030204" pitchFamily="34" charset="0"/>
                <a:cs typeface="Calibri" panose="020F0502020204030204" pitchFamily="34" charset="0"/>
              </a:rPr>
              <a:t> </a:t>
            </a:r>
            <a:r>
              <a:rPr lang="en-US" sz="3733" b="1" dirty="0" err="1">
                <a:solidFill>
                  <a:srgbClr val="20124D"/>
                </a:solidFill>
                <a:latin typeface="Calibri" panose="020F0502020204030204" pitchFamily="34" charset="0"/>
                <a:cs typeface="Calibri" panose="020F0502020204030204" pitchFamily="34" charset="0"/>
              </a:rPr>
              <a:t>LUẬN</a:t>
            </a:r>
            <a:endParaRPr lang="en-US" sz="3733" b="1" dirty="0">
              <a:solidFill>
                <a:srgbClr val="20124D"/>
              </a:solidFill>
              <a:latin typeface="Calibri" panose="020F0502020204030204" pitchFamily="34" charset="0"/>
              <a:cs typeface="Calibri" panose="020F0502020204030204" pitchFamily="34" charset="0"/>
            </a:endParaRPr>
          </a:p>
        </p:txBody>
      </p:sp>
      <p:sp>
        <p:nvSpPr>
          <p:cNvPr id="4" name="Right Arrow 3"/>
          <p:cNvSpPr/>
          <p:nvPr/>
        </p:nvSpPr>
        <p:spPr>
          <a:xfrm>
            <a:off x="2587085" y="5660136"/>
            <a:ext cx="401444" cy="31691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373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920" y="874454"/>
            <a:ext cx="12869839" cy="5109091"/>
          </a:xfrm>
          <a:prstGeom prst="rect">
            <a:avLst/>
          </a:prstGeom>
          <a:noFill/>
        </p:spPr>
        <p:txBody>
          <a:bodyPr wrap="square" rtlCol="0">
            <a:spAutoFit/>
          </a:bodyPr>
          <a:lstStyle/>
          <a:p>
            <a:pPr algn="ctr"/>
            <a:r>
              <a:rPr lang="en-US" sz="96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Hoạt động 2: </a:t>
            </a:r>
          </a:p>
          <a:p>
            <a:pPr algn="ctr"/>
            <a:r>
              <a:rPr lang="en-US" sz="115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Sơ đồ các vòng </a:t>
            </a:r>
          </a:p>
          <a:p>
            <a:pPr algn="ctr"/>
            <a:r>
              <a:rPr lang="en-US" sz="11500" b="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tuần hoàn</a:t>
            </a:r>
            <a:endParaRPr lang="vi-VN" sz="11500" b="1">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372611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2988" y="-173567"/>
            <a:ext cx="8253413" cy="7254942"/>
          </a:xfrm>
          <a:prstGeom prst="rect">
            <a:avLst/>
          </a:prstGeom>
        </p:spPr>
      </p:pic>
      <p:sp>
        <p:nvSpPr>
          <p:cNvPr id="5" name="Rectangle 4"/>
          <p:cNvSpPr/>
          <p:nvPr/>
        </p:nvSpPr>
        <p:spPr>
          <a:xfrm>
            <a:off x="7162799" y="118533"/>
            <a:ext cx="4639734"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6" name="TextBox 5"/>
          <p:cNvSpPr txBox="1"/>
          <p:nvPr/>
        </p:nvSpPr>
        <p:spPr>
          <a:xfrm>
            <a:off x="6976532" y="102337"/>
            <a:ext cx="5012267" cy="830997"/>
          </a:xfrm>
          <a:prstGeom prst="rect">
            <a:avLst/>
          </a:prstGeom>
          <a:noFill/>
        </p:spPr>
        <p:txBody>
          <a:bodyPr wrap="square" rtlCol="0">
            <a:spAutoFit/>
          </a:bodyPr>
          <a:lstStyle/>
          <a:p>
            <a:pPr lvl="0" algn="ctr"/>
            <a:r>
              <a:rPr lang="en-US" sz="4800" b="1">
                <a:solidFill>
                  <a:srgbClr val="C00000"/>
                </a:solidFill>
              </a:rPr>
              <a:t>Mao mạch ở phổi</a:t>
            </a:r>
            <a:endParaRPr lang="vi-VN" sz="4800" b="1">
              <a:solidFill>
                <a:srgbClr val="C00000"/>
              </a:solidFill>
            </a:endParaRPr>
          </a:p>
        </p:txBody>
      </p:sp>
      <p:sp>
        <p:nvSpPr>
          <p:cNvPr id="7" name="Rectangle 6"/>
          <p:cNvSpPr/>
          <p:nvPr/>
        </p:nvSpPr>
        <p:spPr>
          <a:xfrm>
            <a:off x="7806267" y="1082708"/>
            <a:ext cx="418253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8" name="Rectangle 7"/>
          <p:cNvSpPr/>
          <p:nvPr/>
        </p:nvSpPr>
        <p:spPr>
          <a:xfrm>
            <a:off x="8127998" y="2046883"/>
            <a:ext cx="386080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9" name="Rectangle 8"/>
          <p:cNvSpPr/>
          <p:nvPr/>
        </p:nvSpPr>
        <p:spPr>
          <a:xfrm>
            <a:off x="7941731" y="5027150"/>
            <a:ext cx="4047067"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0" name="TextBox 9"/>
          <p:cNvSpPr txBox="1"/>
          <p:nvPr/>
        </p:nvSpPr>
        <p:spPr>
          <a:xfrm>
            <a:off x="7391398" y="1131612"/>
            <a:ext cx="5012267" cy="830997"/>
          </a:xfrm>
          <a:prstGeom prst="rect">
            <a:avLst/>
          </a:prstGeom>
          <a:noFill/>
        </p:spPr>
        <p:txBody>
          <a:bodyPr wrap="square" rtlCol="0">
            <a:spAutoFit/>
          </a:bodyPr>
          <a:lstStyle/>
          <a:p>
            <a:pPr lvl="0" algn="ctr"/>
            <a:r>
              <a:rPr lang="en-US" sz="4800" b="1" smtClean="0">
                <a:solidFill>
                  <a:srgbClr val="C00000"/>
                </a:solidFill>
              </a:rPr>
              <a:t>Tĩnh mạch phổi</a:t>
            </a:r>
            <a:endParaRPr lang="vi-VN" sz="4800" b="1">
              <a:solidFill>
                <a:srgbClr val="C00000"/>
              </a:solidFill>
            </a:endParaRPr>
          </a:p>
        </p:txBody>
      </p:sp>
      <p:sp>
        <p:nvSpPr>
          <p:cNvPr id="11" name="TextBox 10"/>
          <p:cNvSpPr txBox="1"/>
          <p:nvPr/>
        </p:nvSpPr>
        <p:spPr>
          <a:xfrm>
            <a:off x="7772395" y="5027150"/>
            <a:ext cx="4250269" cy="1569660"/>
          </a:xfrm>
          <a:prstGeom prst="rect">
            <a:avLst/>
          </a:prstGeom>
          <a:noFill/>
        </p:spPr>
        <p:txBody>
          <a:bodyPr wrap="square" rtlCol="0">
            <a:spAutoFit/>
          </a:bodyPr>
          <a:lstStyle/>
          <a:p>
            <a:pPr lvl="0" algn="ctr"/>
            <a:r>
              <a:rPr lang="en-US" sz="4800" b="1" smtClean="0">
                <a:solidFill>
                  <a:srgbClr val="C00000"/>
                </a:solidFill>
              </a:rPr>
              <a:t>Mao mạch ở các cơ quan</a:t>
            </a:r>
            <a:endParaRPr lang="vi-VN" sz="4800" b="1">
              <a:solidFill>
                <a:srgbClr val="C00000"/>
              </a:solidFill>
            </a:endParaRPr>
          </a:p>
        </p:txBody>
      </p:sp>
      <p:cxnSp>
        <p:nvCxnSpPr>
          <p:cNvPr id="12" name="Straight Connector 11"/>
          <p:cNvCxnSpPr>
            <a:stCxn id="18" idx="3"/>
          </p:cNvCxnSpPr>
          <p:nvPr/>
        </p:nvCxnSpPr>
        <p:spPr>
          <a:xfrm flipV="1">
            <a:off x="3838707" y="3093526"/>
            <a:ext cx="1719653" cy="1316476"/>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552264" y="2097838"/>
            <a:ext cx="5012267" cy="830997"/>
          </a:xfrm>
          <a:prstGeom prst="rect">
            <a:avLst/>
          </a:prstGeom>
          <a:noFill/>
        </p:spPr>
        <p:txBody>
          <a:bodyPr wrap="square" rtlCol="0">
            <a:spAutoFit/>
          </a:bodyPr>
          <a:lstStyle/>
          <a:p>
            <a:pPr lvl="0" algn="ctr"/>
            <a:r>
              <a:rPr lang="en-US" sz="4800" b="1" smtClean="0">
                <a:solidFill>
                  <a:srgbClr val="C00000"/>
                </a:solidFill>
              </a:rPr>
              <a:t>Động mạch chủ</a:t>
            </a:r>
            <a:endParaRPr lang="vi-VN" sz="4800" b="1">
              <a:solidFill>
                <a:srgbClr val="C00000"/>
              </a:solidFill>
            </a:endParaRPr>
          </a:p>
        </p:txBody>
      </p:sp>
      <p:sp>
        <p:nvSpPr>
          <p:cNvPr id="14" name="Rectangle 13"/>
          <p:cNvSpPr/>
          <p:nvPr/>
        </p:nvSpPr>
        <p:spPr>
          <a:xfrm>
            <a:off x="182825" y="369458"/>
            <a:ext cx="3627175"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5" name="TextBox 14"/>
          <p:cNvSpPr txBox="1"/>
          <p:nvPr/>
        </p:nvSpPr>
        <p:spPr>
          <a:xfrm>
            <a:off x="-128723" y="392949"/>
            <a:ext cx="4250269" cy="1569660"/>
          </a:xfrm>
          <a:prstGeom prst="rect">
            <a:avLst/>
          </a:prstGeom>
          <a:noFill/>
        </p:spPr>
        <p:txBody>
          <a:bodyPr wrap="square" rtlCol="0">
            <a:spAutoFit/>
          </a:bodyPr>
          <a:lstStyle/>
          <a:p>
            <a:pPr lvl="0" algn="ctr"/>
            <a:r>
              <a:rPr lang="en-US" sz="4800" b="1" smtClean="0">
                <a:solidFill>
                  <a:srgbClr val="C00000"/>
                </a:solidFill>
              </a:rPr>
              <a:t>Động mạch phổi</a:t>
            </a:r>
            <a:endParaRPr lang="vi-VN" sz="4800" b="1">
              <a:solidFill>
                <a:srgbClr val="C00000"/>
              </a:solidFill>
            </a:endParaRPr>
          </a:p>
        </p:txBody>
      </p:sp>
      <p:sp>
        <p:nvSpPr>
          <p:cNvPr id="16" name="Rectangle 15"/>
          <p:cNvSpPr/>
          <p:nvPr/>
        </p:nvSpPr>
        <p:spPr>
          <a:xfrm>
            <a:off x="1" y="2191022"/>
            <a:ext cx="3838706" cy="871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7" name="TextBox 16"/>
          <p:cNvSpPr txBox="1"/>
          <p:nvPr/>
        </p:nvSpPr>
        <p:spPr>
          <a:xfrm>
            <a:off x="-128724" y="2231583"/>
            <a:ext cx="4250269" cy="830997"/>
          </a:xfrm>
          <a:prstGeom prst="rect">
            <a:avLst/>
          </a:prstGeom>
          <a:noFill/>
        </p:spPr>
        <p:txBody>
          <a:bodyPr wrap="square" rtlCol="0">
            <a:spAutoFit/>
          </a:bodyPr>
          <a:lstStyle/>
          <a:p>
            <a:pPr lvl="0" algn="ctr"/>
            <a:r>
              <a:rPr lang="en-US" sz="4800" b="1" smtClean="0">
                <a:solidFill>
                  <a:srgbClr val="C00000"/>
                </a:solidFill>
              </a:rPr>
              <a:t>Tĩnh mạch chủ</a:t>
            </a:r>
            <a:endParaRPr lang="vi-VN" sz="4800" b="1">
              <a:solidFill>
                <a:srgbClr val="C00000"/>
              </a:solidFill>
            </a:endParaRPr>
          </a:p>
        </p:txBody>
      </p:sp>
      <p:sp>
        <p:nvSpPr>
          <p:cNvPr id="18" name="Rectangle 17"/>
          <p:cNvSpPr/>
          <p:nvPr/>
        </p:nvSpPr>
        <p:spPr>
          <a:xfrm>
            <a:off x="1913467" y="3911600"/>
            <a:ext cx="1925240" cy="9968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smtClean="0">
                <a:solidFill>
                  <a:srgbClr val="C00000"/>
                </a:solidFill>
              </a:rPr>
              <a:t>Tim</a:t>
            </a:r>
            <a:endParaRPr lang="vi-VN" sz="4800" b="1">
              <a:solidFill>
                <a:srgbClr val="C00000"/>
              </a:solidFill>
            </a:endParaRPr>
          </a:p>
        </p:txBody>
      </p:sp>
      <p:cxnSp>
        <p:nvCxnSpPr>
          <p:cNvPr id="19" name="Straight Connector 18"/>
          <p:cNvCxnSpPr/>
          <p:nvPr/>
        </p:nvCxnSpPr>
        <p:spPr>
          <a:xfrm>
            <a:off x="6592094" y="5858934"/>
            <a:ext cx="1502037" cy="10904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9793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867" y="315629"/>
            <a:ext cx="11658946" cy="5550456"/>
          </a:xfrm>
          <a:prstGeom prst="roundRect">
            <a:avLst/>
          </a:prstGeom>
          <a:solidFill>
            <a:schemeClr val="accent4">
              <a:lumMod val="40000"/>
              <a:lumOff val="60000"/>
            </a:schemeClr>
          </a:solidFill>
          <a:ln>
            <a:solidFill>
              <a:srgbClr val="FFC000"/>
            </a:solidFill>
          </a:ln>
        </p:spPr>
        <p:txBody>
          <a:bodyPr wrap="square" rtlCol="0">
            <a:spAutoFit/>
          </a:bodyPr>
          <a:lstStyle/>
          <a:p>
            <a:r>
              <a:rPr lang="vi-VN" sz="8000" smtClean="0">
                <a:solidFill>
                  <a:srgbClr val="C00000"/>
                </a:solidFill>
              </a:rPr>
              <a:t>       Trong các vòng tuần hoàn máu, động mạch, tĩnh mạch, mao mạch làm nhiệm vụ gì?</a:t>
            </a:r>
            <a:endParaRPr lang="vi-VN" sz="8000">
              <a:solidFill>
                <a:srgbClr val="C00000"/>
              </a:solidFill>
            </a:endParaRPr>
          </a:p>
        </p:txBody>
      </p:sp>
    </p:spTree>
    <p:extLst>
      <p:ext uri="{BB962C8B-B14F-4D97-AF65-F5344CB8AC3E}">
        <p14:creationId xmlns:p14="http://schemas.microsoft.com/office/powerpoint/2010/main" val="2156094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39;p35"/>
          <p:cNvSpPr txBox="1">
            <a:spLocks noGrp="1"/>
          </p:cNvSpPr>
          <p:nvPr>
            <p:ph type="title"/>
          </p:nvPr>
        </p:nvSpPr>
        <p:spPr>
          <a:xfrm>
            <a:off x="3068204" y="148087"/>
            <a:ext cx="8401949" cy="1096000"/>
          </a:xfrm>
          <a:prstGeom prst="rect">
            <a:avLst/>
          </a:prstGeom>
        </p:spPr>
        <p:txBody>
          <a:bodyPr spcFirstLastPara="1" vert="horz" wrap="square" lIns="121900" tIns="121900" rIns="121900" bIns="121900" rtlCol="0" anchor="ctr" anchorCtr="0">
            <a:noAutofit/>
          </a:bodyPr>
          <a:lstStyle/>
          <a:p>
            <a:r>
              <a:rPr lang="en" sz="4800" dirty="0">
                <a:latin typeface="Calibri" panose="020F0502020204030204" pitchFamily="34" charset="0"/>
                <a:cs typeface="Calibri" panose="020F0502020204030204" pitchFamily="34" charset="0"/>
              </a:rPr>
              <a:t>Sơ đồ vòng tuần hoàn</a:t>
            </a:r>
            <a:endParaRPr sz="4800" dirty="0">
              <a:latin typeface="Calibri" panose="020F0502020204030204" pitchFamily="34" charset="0"/>
              <a:cs typeface="Calibri" panose="020F0502020204030204" pitchFamily="34" charset="0"/>
            </a:endParaRPr>
          </a:p>
        </p:txBody>
      </p:sp>
      <p:sp>
        <p:nvSpPr>
          <p:cNvPr id="7" name="Rounded Rectangle 6"/>
          <p:cNvSpPr/>
          <p:nvPr/>
        </p:nvSpPr>
        <p:spPr>
          <a:xfrm>
            <a:off x="2163250" y="2666211"/>
            <a:ext cx="1809908" cy="60648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2163251" y="3703705"/>
            <a:ext cx="1809907" cy="481529"/>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2163251" y="4675989"/>
            <a:ext cx="1809907" cy="4501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2" name="Table 1"/>
          <p:cNvGraphicFramePr>
            <a:graphicFrameLocks noGrp="1"/>
          </p:cNvGraphicFramePr>
          <p:nvPr>
            <p:extLst>
              <p:ext uri="{D42A27DB-BD31-4B8C-83A1-F6EECF244321}">
                <p14:modId xmlns:p14="http://schemas.microsoft.com/office/powerpoint/2010/main" val="2382806169"/>
              </p:ext>
            </p:extLst>
          </p:nvPr>
        </p:nvGraphicFramePr>
        <p:xfrm>
          <a:off x="955963" y="1244086"/>
          <a:ext cx="10245436" cy="5152464"/>
        </p:xfrm>
        <a:graphic>
          <a:graphicData uri="http://schemas.openxmlformats.org/drawingml/2006/table">
            <a:tbl>
              <a:tblPr firstRow="1" bandRow="1">
                <a:tableStyleId>{3C2FFA5D-87B4-456A-9821-1D502468CF0F}</a:tableStyleId>
              </a:tblPr>
              <a:tblGrid>
                <a:gridCol w="5122718">
                  <a:extLst>
                    <a:ext uri="{9D8B030D-6E8A-4147-A177-3AD203B41FA5}">
                      <a16:colId xmlns:a16="http://schemas.microsoft.com/office/drawing/2014/main" val="62168491"/>
                    </a:ext>
                  </a:extLst>
                </a:gridCol>
                <a:gridCol w="5122718">
                  <a:extLst>
                    <a:ext uri="{9D8B030D-6E8A-4147-A177-3AD203B41FA5}">
                      <a16:colId xmlns:a16="http://schemas.microsoft.com/office/drawing/2014/main" val="4148352059"/>
                    </a:ext>
                  </a:extLst>
                </a:gridCol>
              </a:tblGrid>
              <a:tr h="856707">
                <a:tc>
                  <a:txBody>
                    <a:bodyPr/>
                    <a:lstStyle/>
                    <a:p>
                      <a:pPr algn="l"/>
                      <a:r>
                        <a:rPr lang="en-US" sz="3600" dirty="0" err="1">
                          <a:solidFill>
                            <a:schemeClr val="bg1"/>
                          </a:solidFill>
                        </a:rPr>
                        <a:t>Các</a:t>
                      </a:r>
                      <a:r>
                        <a:rPr lang="en-US" sz="3600" baseline="0" dirty="0">
                          <a:solidFill>
                            <a:schemeClr val="bg1"/>
                          </a:solidFill>
                        </a:rPr>
                        <a:t> </a:t>
                      </a:r>
                      <a:r>
                        <a:rPr lang="en-US" sz="3600" baseline="0" dirty="0" err="1">
                          <a:solidFill>
                            <a:schemeClr val="bg1"/>
                          </a:solidFill>
                        </a:rPr>
                        <a:t>loại</a:t>
                      </a:r>
                      <a:r>
                        <a:rPr lang="en-US" sz="3600" baseline="0" dirty="0">
                          <a:solidFill>
                            <a:schemeClr val="bg1"/>
                          </a:solidFill>
                        </a:rPr>
                        <a:t> </a:t>
                      </a:r>
                      <a:r>
                        <a:rPr lang="en-US" sz="3600" baseline="0" dirty="0" err="1">
                          <a:solidFill>
                            <a:schemeClr val="bg1"/>
                          </a:solidFill>
                        </a:rPr>
                        <a:t>mạch</a:t>
                      </a:r>
                      <a:r>
                        <a:rPr lang="en-US" sz="3600" baseline="0" dirty="0">
                          <a:solidFill>
                            <a:schemeClr val="bg1"/>
                          </a:solidFill>
                        </a:rPr>
                        <a:t> </a:t>
                      </a:r>
                      <a:r>
                        <a:rPr lang="en-US" sz="3600" baseline="0" dirty="0" err="1">
                          <a:solidFill>
                            <a:schemeClr val="bg1"/>
                          </a:solidFill>
                        </a:rPr>
                        <a:t>máu</a:t>
                      </a:r>
                      <a:endParaRPr lang="en-US" sz="36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l"/>
                      <a:r>
                        <a:rPr lang="en-US" sz="3600" dirty="0" err="1">
                          <a:solidFill>
                            <a:schemeClr val="bg1"/>
                          </a:solidFill>
                        </a:rPr>
                        <a:t>Chức</a:t>
                      </a:r>
                      <a:r>
                        <a:rPr lang="en-US" sz="3600" baseline="0" dirty="0">
                          <a:solidFill>
                            <a:schemeClr val="bg1"/>
                          </a:solidFill>
                        </a:rPr>
                        <a:t> </a:t>
                      </a:r>
                      <a:r>
                        <a:rPr lang="en-US" sz="3600" baseline="0" dirty="0" err="1">
                          <a:solidFill>
                            <a:schemeClr val="bg1"/>
                          </a:solidFill>
                        </a:rPr>
                        <a:t>năng</a:t>
                      </a:r>
                      <a:endParaRPr lang="en-US" sz="3600" dirty="0">
                        <a:solidFill>
                          <a:schemeClr val="bg1"/>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979622762"/>
                  </a:ext>
                </a:extLst>
              </a:tr>
              <a:tr h="1517596">
                <a:tc>
                  <a:txBody>
                    <a:bodyPr/>
                    <a:lstStyle/>
                    <a:p>
                      <a:r>
                        <a:rPr lang="en-US" sz="3600" dirty="0" err="1">
                          <a:solidFill>
                            <a:srgbClr val="FF0000"/>
                          </a:solidFill>
                        </a:rPr>
                        <a:t>Động</a:t>
                      </a:r>
                      <a:r>
                        <a:rPr lang="en-US" sz="3600" baseline="0" dirty="0">
                          <a:solidFill>
                            <a:srgbClr val="FF0000"/>
                          </a:solidFill>
                        </a:rPr>
                        <a:t> </a:t>
                      </a:r>
                      <a:r>
                        <a:rPr lang="en-US" sz="3600" baseline="0" dirty="0" err="1">
                          <a:solidFill>
                            <a:srgbClr val="FF0000"/>
                          </a:solidFill>
                        </a:rPr>
                        <a:t>mạch</a:t>
                      </a:r>
                      <a:endParaRPr lang="en-US" sz="36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t>Đưa</a:t>
                      </a:r>
                      <a:r>
                        <a:rPr lang="en-US" sz="3600" dirty="0"/>
                        <a:t> </a:t>
                      </a:r>
                      <a:r>
                        <a:rPr lang="en-US" sz="3600" dirty="0" err="1"/>
                        <a:t>máu</a:t>
                      </a:r>
                      <a:r>
                        <a:rPr lang="en-US" sz="3600" dirty="0"/>
                        <a:t> </a:t>
                      </a:r>
                      <a:r>
                        <a:rPr lang="en-US" sz="3600" dirty="0" err="1"/>
                        <a:t>từ</a:t>
                      </a:r>
                      <a:r>
                        <a:rPr lang="en-US" sz="3600" dirty="0"/>
                        <a:t> </a:t>
                      </a:r>
                      <a:r>
                        <a:rPr lang="en-US" sz="3600" dirty="0" err="1"/>
                        <a:t>tim</a:t>
                      </a:r>
                      <a:r>
                        <a:rPr lang="en-US" sz="3600" dirty="0"/>
                        <a:t> </a:t>
                      </a:r>
                      <a:r>
                        <a:rPr lang="en-US" sz="3600" dirty="0" err="1"/>
                        <a:t>đi</a:t>
                      </a:r>
                      <a:r>
                        <a:rPr lang="en-US" sz="3600" dirty="0"/>
                        <a:t> </a:t>
                      </a:r>
                      <a:r>
                        <a:rPr lang="en-US" sz="3600" dirty="0" err="1"/>
                        <a:t>khắp</a:t>
                      </a:r>
                      <a:r>
                        <a:rPr lang="en-US" sz="3600" dirty="0"/>
                        <a:t> </a:t>
                      </a:r>
                      <a:r>
                        <a:rPr lang="en-US" sz="3600" dirty="0" err="1"/>
                        <a:t>các</a:t>
                      </a:r>
                      <a:r>
                        <a:rPr lang="en-US" sz="3600" dirty="0"/>
                        <a:t> </a:t>
                      </a:r>
                      <a:r>
                        <a:rPr lang="en-US" sz="3600" dirty="0" err="1"/>
                        <a:t>cơ</a:t>
                      </a:r>
                      <a:r>
                        <a:rPr lang="en-US" sz="3600" dirty="0"/>
                        <a:t> </a:t>
                      </a:r>
                      <a:r>
                        <a:rPr lang="en-US" sz="3600" dirty="0" err="1"/>
                        <a:t>quan</a:t>
                      </a:r>
                      <a:r>
                        <a:rPr lang="en-US" sz="3600" dirty="0"/>
                        <a:t> </a:t>
                      </a:r>
                      <a:r>
                        <a:rPr lang="en-US" sz="3600" dirty="0" err="1"/>
                        <a:t>của</a:t>
                      </a:r>
                      <a:r>
                        <a:rPr lang="en-US" sz="3600" dirty="0"/>
                        <a:t> </a:t>
                      </a:r>
                      <a:r>
                        <a:rPr lang="en-US" sz="3600" dirty="0" err="1"/>
                        <a:t>cơ</a:t>
                      </a:r>
                      <a:r>
                        <a:rPr lang="en-US" sz="3600" dirty="0"/>
                        <a:t> </a:t>
                      </a:r>
                      <a:r>
                        <a:rPr lang="en-US" sz="3600" dirty="0" err="1"/>
                        <a:t>thể</a:t>
                      </a:r>
                      <a:endParaRPr lang="en-US" sz="36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873187684"/>
                  </a:ext>
                </a:extLst>
              </a:tr>
              <a:tr h="1517596">
                <a:tc>
                  <a:txBody>
                    <a:bodyPr/>
                    <a:lstStyle/>
                    <a:p>
                      <a:r>
                        <a:rPr lang="en-US" sz="3600" dirty="0" err="1">
                          <a:solidFill>
                            <a:srgbClr val="FF0000"/>
                          </a:solidFill>
                        </a:rPr>
                        <a:t>Tĩnh</a:t>
                      </a:r>
                      <a:r>
                        <a:rPr lang="en-US" sz="3600" baseline="0" dirty="0">
                          <a:solidFill>
                            <a:srgbClr val="FF0000"/>
                          </a:solidFill>
                        </a:rPr>
                        <a:t> </a:t>
                      </a:r>
                      <a:r>
                        <a:rPr lang="en-US" sz="3600" baseline="0" dirty="0" err="1">
                          <a:solidFill>
                            <a:srgbClr val="FF0000"/>
                          </a:solidFill>
                        </a:rPr>
                        <a:t>mạch</a:t>
                      </a:r>
                      <a:endParaRPr lang="en-US" sz="36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t>Đưa</a:t>
                      </a:r>
                      <a:r>
                        <a:rPr lang="en-US" sz="3600" dirty="0"/>
                        <a:t> </a:t>
                      </a:r>
                      <a:r>
                        <a:rPr lang="en-US" sz="3600" dirty="0" err="1"/>
                        <a:t>máu</a:t>
                      </a:r>
                      <a:r>
                        <a:rPr lang="en-US" sz="3600" dirty="0"/>
                        <a:t> </a:t>
                      </a:r>
                      <a:r>
                        <a:rPr lang="en-US" sz="3600" dirty="0" err="1"/>
                        <a:t>từ</a:t>
                      </a:r>
                      <a:r>
                        <a:rPr lang="en-US" sz="3600" dirty="0"/>
                        <a:t> </a:t>
                      </a:r>
                      <a:r>
                        <a:rPr lang="en-US" sz="3600" dirty="0" err="1"/>
                        <a:t>các</a:t>
                      </a:r>
                      <a:r>
                        <a:rPr lang="en-US" sz="3600" dirty="0"/>
                        <a:t> </a:t>
                      </a:r>
                      <a:r>
                        <a:rPr lang="en-US" sz="3600" dirty="0" err="1"/>
                        <a:t>cơ</a:t>
                      </a:r>
                      <a:r>
                        <a:rPr lang="en-US" sz="3600" dirty="0"/>
                        <a:t> </a:t>
                      </a:r>
                      <a:r>
                        <a:rPr lang="en-US" sz="3600" dirty="0" err="1"/>
                        <a:t>quan</a:t>
                      </a:r>
                      <a:r>
                        <a:rPr lang="en-US" sz="3600" dirty="0"/>
                        <a:t> </a:t>
                      </a:r>
                      <a:r>
                        <a:rPr lang="en-US" sz="3600" dirty="0" err="1"/>
                        <a:t>của</a:t>
                      </a:r>
                      <a:r>
                        <a:rPr lang="en-US" sz="3600" dirty="0"/>
                        <a:t> </a:t>
                      </a:r>
                      <a:r>
                        <a:rPr lang="en-US" sz="3600" dirty="0" err="1"/>
                        <a:t>cơ</a:t>
                      </a:r>
                      <a:r>
                        <a:rPr lang="en-US" sz="3600" dirty="0"/>
                        <a:t> </a:t>
                      </a:r>
                      <a:r>
                        <a:rPr lang="en-US" sz="3600" dirty="0" err="1"/>
                        <a:t>thể</a:t>
                      </a:r>
                      <a:r>
                        <a:rPr lang="en-US" sz="3600" dirty="0"/>
                        <a:t> </a:t>
                      </a:r>
                      <a:r>
                        <a:rPr lang="en-US" sz="3600" dirty="0" err="1"/>
                        <a:t>về</a:t>
                      </a:r>
                      <a:r>
                        <a:rPr lang="en-US" sz="3600" dirty="0"/>
                        <a:t> </a:t>
                      </a:r>
                      <a:r>
                        <a:rPr lang="en-US" sz="3600" dirty="0" err="1"/>
                        <a:t>tim</a:t>
                      </a:r>
                      <a:endParaRPr lang="en-US" sz="36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836141714"/>
                  </a:ext>
                </a:extLst>
              </a:tr>
              <a:tr h="1260565">
                <a:tc>
                  <a:txBody>
                    <a:bodyPr/>
                    <a:lstStyle/>
                    <a:p>
                      <a:r>
                        <a:rPr lang="en-US" sz="3600" dirty="0">
                          <a:solidFill>
                            <a:srgbClr val="FF0000"/>
                          </a:solidFill>
                        </a:rPr>
                        <a:t>Mao </a:t>
                      </a:r>
                      <a:r>
                        <a:rPr lang="en-US" sz="3600" dirty="0" err="1">
                          <a:solidFill>
                            <a:srgbClr val="FF0000"/>
                          </a:solidFill>
                        </a:rPr>
                        <a:t>mạch</a:t>
                      </a:r>
                      <a:endParaRPr lang="en-US" sz="3600"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t>Nối</a:t>
                      </a:r>
                      <a:r>
                        <a:rPr lang="en-US" sz="3600" dirty="0"/>
                        <a:t> </a:t>
                      </a:r>
                      <a:r>
                        <a:rPr lang="en-US" sz="3600" dirty="0" err="1"/>
                        <a:t>động</a:t>
                      </a:r>
                      <a:r>
                        <a:rPr lang="en-US" sz="3600" dirty="0"/>
                        <a:t> </a:t>
                      </a:r>
                      <a:r>
                        <a:rPr lang="en-US" sz="3600" dirty="0" err="1"/>
                        <a:t>mạch</a:t>
                      </a:r>
                      <a:r>
                        <a:rPr lang="en-US" sz="3600" dirty="0"/>
                        <a:t> </a:t>
                      </a:r>
                      <a:r>
                        <a:rPr lang="en-US" sz="3600" dirty="0" err="1"/>
                        <a:t>với</a:t>
                      </a:r>
                      <a:r>
                        <a:rPr lang="en-US" sz="3600" dirty="0"/>
                        <a:t> </a:t>
                      </a:r>
                      <a:r>
                        <a:rPr lang="en-US" sz="3600" dirty="0" err="1"/>
                        <a:t>tĩnh</a:t>
                      </a:r>
                      <a:r>
                        <a:rPr lang="en-US" sz="3600" dirty="0"/>
                        <a:t> </a:t>
                      </a:r>
                      <a:r>
                        <a:rPr lang="en-US" sz="3600" dirty="0" err="1"/>
                        <a:t>mạch</a:t>
                      </a:r>
                      <a:endParaRPr lang="en-US" sz="36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2574819636"/>
                  </a:ext>
                </a:extLst>
              </a:tr>
            </a:tbl>
          </a:graphicData>
        </a:graphic>
      </p:graphicFrame>
    </p:spTree>
    <p:extLst>
      <p:ext uri="{BB962C8B-B14F-4D97-AF65-F5344CB8AC3E}">
        <p14:creationId xmlns:p14="http://schemas.microsoft.com/office/powerpoint/2010/main" val="2015146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5"/>
          <p:cNvPicPr>
            <a:picLocks noChangeAspect="1" noChangeArrowheads="1"/>
          </p:cNvPicPr>
          <p:nvPr/>
        </p:nvPicPr>
        <p:blipFill rotWithShape="1">
          <a:blip r:embed="rId2">
            <a:extLst>
              <a:ext uri="{28A0092B-C50C-407E-A947-70E740481C1C}">
                <a14:useLocalDpi xmlns:a14="http://schemas.microsoft.com/office/drawing/2010/main" val="0"/>
              </a:ext>
            </a:extLst>
          </a:blip>
          <a:srcRect l="8614"/>
          <a:stretch/>
        </p:blipFill>
        <p:spPr bwMode="auto">
          <a:xfrm>
            <a:off x="0" y="1013111"/>
            <a:ext cx="12291461" cy="58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4832D4DA-AB54-49D9-B6A8-97C38367A292}"/>
              </a:ext>
            </a:extLst>
          </p:cNvPr>
          <p:cNvSpPr txBox="1">
            <a:spLocks noChangeArrowheads="1"/>
          </p:cNvSpPr>
          <p:nvPr/>
        </p:nvSpPr>
        <p:spPr bwMode="auto">
          <a:xfrm>
            <a:off x="3503997" y="212996"/>
            <a:ext cx="373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b="1" i="1" u="sng" dirty="0" err="1">
                <a:solidFill>
                  <a:srgbClr val="006600"/>
                </a:solidFill>
                <a:latin typeface="Times New Roman" panose="02020603050405020304" pitchFamily="18" charset="0"/>
              </a:rPr>
              <a:t>Tập</a:t>
            </a:r>
            <a:r>
              <a:rPr lang="en-US" altLang="en-US" b="1" i="1" u="sng" dirty="0">
                <a:solidFill>
                  <a:srgbClr val="006600"/>
                </a:solidFill>
                <a:latin typeface="Times New Roman" panose="02020603050405020304" pitchFamily="18" charset="0"/>
              </a:rPr>
              <a:t> </a:t>
            </a:r>
            <a:r>
              <a:rPr lang="en-US" altLang="en-US" b="1" i="1" u="sng" dirty="0" err="1" smtClean="0">
                <a:solidFill>
                  <a:srgbClr val="006600"/>
                </a:solidFill>
                <a:latin typeface="Times New Roman" panose="02020603050405020304" pitchFamily="18" charset="0"/>
              </a:rPr>
              <a:t>đọc</a:t>
            </a:r>
            <a:r>
              <a:rPr lang="en-US" altLang="en-US" b="1" i="1" u="sng" dirty="0" smtClean="0">
                <a:solidFill>
                  <a:srgbClr val="006600"/>
                </a:solidFill>
                <a:latin typeface="Times New Roman" panose="02020603050405020304" pitchFamily="18" charset="0"/>
              </a:rPr>
              <a:t>: </a:t>
            </a:r>
            <a:r>
              <a:rPr lang="en-US" altLang="en-US" b="1" i="1" dirty="0" err="1" smtClean="0">
                <a:solidFill>
                  <a:srgbClr val="FF0000"/>
                </a:solidFill>
                <a:latin typeface="Times New Roman" panose="02020603050405020304" pitchFamily="18" charset="0"/>
              </a:rPr>
              <a:t>Ông</a:t>
            </a:r>
            <a:r>
              <a:rPr lang="en-US" altLang="en-US" b="1" i="1" dirty="0" smtClean="0">
                <a:solidFill>
                  <a:srgbClr val="FF0000"/>
                </a:solidFill>
                <a:latin typeface="Times New Roman" panose="02020603050405020304" pitchFamily="18" charset="0"/>
              </a:rPr>
              <a:t> </a:t>
            </a:r>
            <a:r>
              <a:rPr lang="en-US" altLang="en-US" b="1" i="1" dirty="0" err="1" smtClean="0">
                <a:solidFill>
                  <a:srgbClr val="FF0000"/>
                </a:solidFill>
                <a:latin typeface="Times New Roman" panose="02020603050405020304" pitchFamily="18" charset="0"/>
              </a:rPr>
              <a:t>ngoại</a:t>
            </a:r>
            <a:r>
              <a:rPr lang="vi-VN" altLang="en-US" b="1" i="1" dirty="0" smtClean="0">
                <a:solidFill>
                  <a:srgbClr val="FF0000"/>
                </a:solidFill>
                <a:latin typeface="Times New Roman" panose="02020603050405020304" pitchFamily="18" charset="0"/>
              </a:rPr>
              <a:t> </a:t>
            </a:r>
            <a:endParaRPr lang="en-US" altLang="en-US" b="1" i="1" dirty="0">
              <a:solidFill>
                <a:srgbClr val="FF0000"/>
              </a:solidFill>
              <a:latin typeface="Times New Roman" panose="02020603050405020304" pitchFamily="18" charset="0"/>
            </a:endParaRPr>
          </a:p>
        </p:txBody>
      </p:sp>
      <p:sp>
        <p:nvSpPr>
          <p:cNvPr id="2" name="TextBox 1"/>
          <p:cNvSpPr txBox="1"/>
          <p:nvPr/>
        </p:nvSpPr>
        <p:spPr>
          <a:xfrm>
            <a:off x="197317" y="1540044"/>
            <a:ext cx="11896826" cy="7017306"/>
          </a:xfrm>
          <a:prstGeom prst="rect">
            <a:avLst/>
          </a:prstGeom>
          <a:noFill/>
        </p:spPr>
        <p:txBody>
          <a:bodyPr wrap="square" rtlCol="0">
            <a:spAutoFit/>
          </a:bodyPr>
          <a:lstStyle/>
          <a:p>
            <a:r>
              <a:rPr lang="en-US" sz="3400" smtClean="0"/>
              <a:t>      Ông </a:t>
            </a:r>
            <a:r>
              <a:rPr lang="en-US" sz="3400" dirty="0" err="1" smtClean="0"/>
              <a:t>chậm</a:t>
            </a:r>
            <a:r>
              <a:rPr lang="en-US" sz="3400" dirty="0" smtClean="0"/>
              <a:t> </a:t>
            </a:r>
            <a:r>
              <a:rPr lang="en-US" sz="3400" dirty="0" err="1" smtClean="0"/>
              <a:t>rãi</a:t>
            </a:r>
            <a:r>
              <a:rPr lang="en-US" sz="3400" dirty="0" smtClean="0"/>
              <a:t> </a:t>
            </a:r>
            <a:r>
              <a:rPr lang="en-US" sz="3400" dirty="0" err="1" smtClean="0"/>
              <a:t>nhấn</a:t>
            </a:r>
            <a:r>
              <a:rPr lang="en-US" sz="3400" dirty="0" smtClean="0"/>
              <a:t> </a:t>
            </a:r>
            <a:r>
              <a:rPr lang="en-US" sz="3400" dirty="0" err="1" smtClean="0"/>
              <a:t>từng</a:t>
            </a:r>
            <a:r>
              <a:rPr lang="en-US" sz="3400" dirty="0" smtClean="0"/>
              <a:t> </a:t>
            </a:r>
            <a:r>
              <a:rPr lang="en-US" sz="3400" dirty="0" err="1" smtClean="0"/>
              <a:t>nhịp</a:t>
            </a:r>
            <a:r>
              <a:rPr lang="en-US" sz="3400" dirty="0" smtClean="0"/>
              <a:t> </a:t>
            </a:r>
            <a:r>
              <a:rPr lang="en-US" sz="3400" dirty="0" err="1" smtClean="0"/>
              <a:t>chân</a:t>
            </a:r>
            <a:r>
              <a:rPr lang="en-US" sz="3400" dirty="0" smtClean="0"/>
              <a:t> </a:t>
            </a:r>
            <a:r>
              <a:rPr lang="en-US" sz="3400" dirty="0" err="1" smtClean="0"/>
              <a:t>trên</a:t>
            </a:r>
            <a:r>
              <a:rPr lang="en-US" sz="3400" dirty="0" smtClean="0"/>
              <a:t> </a:t>
            </a:r>
            <a:r>
              <a:rPr lang="en-US" sz="3400" dirty="0" err="1" smtClean="0"/>
              <a:t>chiếc</a:t>
            </a:r>
            <a:r>
              <a:rPr lang="en-US" sz="3400" dirty="0" smtClean="0"/>
              <a:t> </a:t>
            </a:r>
            <a:r>
              <a:rPr lang="en-US" sz="3400" dirty="0" err="1" smtClean="0"/>
              <a:t>xe</a:t>
            </a:r>
            <a:r>
              <a:rPr lang="en-US" sz="3400" dirty="0" smtClean="0"/>
              <a:t> </a:t>
            </a:r>
            <a:r>
              <a:rPr lang="en-US" sz="3400" dirty="0" err="1" smtClean="0"/>
              <a:t>đạp</a:t>
            </a:r>
            <a:r>
              <a:rPr lang="en-US" sz="3400" dirty="0" smtClean="0"/>
              <a:t> </a:t>
            </a:r>
            <a:r>
              <a:rPr lang="en-US" sz="3400" dirty="0" err="1" smtClean="0"/>
              <a:t>cũ</a:t>
            </a:r>
            <a:r>
              <a:rPr lang="en-US" sz="3400" dirty="0" smtClean="0"/>
              <a:t>, </a:t>
            </a:r>
            <a:r>
              <a:rPr lang="en-US" sz="3400" dirty="0" err="1" smtClean="0"/>
              <a:t>đèo</a:t>
            </a:r>
            <a:r>
              <a:rPr lang="en-US" sz="3400" dirty="0" smtClean="0"/>
              <a:t> </a:t>
            </a:r>
            <a:r>
              <a:rPr lang="en-US" sz="3400" dirty="0" err="1" smtClean="0"/>
              <a:t>tôi</a:t>
            </a:r>
            <a:r>
              <a:rPr lang="en-US" sz="3400" dirty="0" smtClean="0"/>
              <a:t> </a:t>
            </a:r>
            <a:r>
              <a:rPr lang="en-US" sz="3400" dirty="0" err="1" smtClean="0"/>
              <a:t>tới</a:t>
            </a:r>
            <a:r>
              <a:rPr lang="en-US" sz="3400" dirty="0" smtClean="0"/>
              <a:t> </a:t>
            </a:r>
            <a:r>
              <a:rPr lang="en-US" sz="3400" dirty="0" err="1" smtClean="0"/>
              <a:t>trường</a:t>
            </a:r>
            <a:r>
              <a:rPr lang="en-US" sz="3400" dirty="0" smtClean="0"/>
              <a:t>. </a:t>
            </a:r>
            <a:r>
              <a:rPr lang="en-US" sz="3400" dirty="0" err="1" smtClean="0"/>
              <a:t>Trong</a:t>
            </a:r>
            <a:r>
              <a:rPr lang="en-US" sz="3400" dirty="0" smtClean="0"/>
              <a:t> </a:t>
            </a:r>
            <a:r>
              <a:rPr lang="en-US" sz="3400" dirty="0" err="1" smtClean="0"/>
              <a:t>cái</a:t>
            </a:r>
            <a:r>
              <a:rPr lang="en-US" sz="3400" dirty="0" smtClean="0"/>
              <a:t> </a:t>
            </a:r>
            <a:r>
              <a:rPr lang="en-US" sz="3400" dirty="0" err="1" smtClean="0"/>
              <a:t>vắng</a:t>
            </a:r>
            <a:r>
              <a:rPr lang="en-US" sz="3400" dirty="0" smtClean="0"/>
              <a:t> </a:t>
            </a:r>
            <a:r>
              <a:rPr lang="en-US" sz="3400" dirty="0" err="1" smtClean="0"/>
              <a:t>lặng</a:t>
            </a:r>
            <a:r>
              <a:rPr lang="en-US" sz="3400" dirty="0" smtClean="0"/>
              <a:t> </a:t>
            </a:r>
            <a:r>
              <a:rPr lang="en-US" sz="3400" dirty="0" err="1" smtClean="0"/>
              <a:t>của</a:t>
            </a:r>
            <a:r>
              <a:rPr lang="en-US" sz="3400" dirty="0" smtClean="0"/>
              <a:t> </a:t>
            </a:r>
            <a:r>
              <a:rPr lang="en-US" sz="3400" dirty="0" err="1" smtClean="0"/>
              <a:t>ngôi</a:t>
            </a:r>
            <a:r>
              <a:rPr lang="en-US" sz="3400" dirty="0" smtClean="0"/>
              <a:t> </a:t>
            </a:r>
            <a:r>
              <a:rPr lang="en-US" sz="3400" dirty="0" err="1" smtClean="0"/>
              <a:t>trường</a:t>
            </a:r>
            <a:r>
              <a:rPr lang="en-US" sz="3400" dirty="0" smtClean="0"/>
              <a:t> </a:t>
            </a:r>
            <a:r>
              <a:rPr lang="en-US" sz="3400" dirty="0" err="1" smtClean="0"/>
              <a:t>cuối</a:t>
            </a:r>
            <a:r>
              <a:rPr lang="en-US" sz="3400" dirty="0" smtClean="0"/>
              <a:t> </a:t>
            </a:r>
            <a:r>
              <a:rPr lang="en-US" sz="3400" dirty="0" err="1" smtClean="0"/>
              <a:t>hè</a:t>
            </a:r>
            <a:r>
              <a:rPr lang="en-US" sz="3400" dirty="0" smtClean="0"/>
              <a:t>, </a:t>
            </a:r>
            <a:r>
              <a:rPr lang="en-US" sz="3400" dirty="0" err="1" smtClean="0"/>
              <a:t>ông</a:t>
            </a:r>
            <a:r>
              <a:rPr lang="en-US" sz="3400" dirty="0" smtClean="0"/>
              <a:t> </a:t>
            </a:r>
            <a:r>
              <a:rPr lang="en-US" sz="3400" dirty="0" err="1" smtClean="0"/>
              <a:t>dẫn</a:t>
            </a:r>
            <a:r>
              <a:rPr lang="en-US" sz="3400" dirty="0" smtClean="0"/>
              <a:t> </a:t>
            </a:r>
            <a:r>
              <a:rPr lang="en-US" sz="3400" dirty="0" err="1" smtClean="0"/>
              <a:t>tôi</a:t>
            </a:r>
            <a:r>
              <a:rPr lang="en-US" sz="3400" dirty="0" smtClean="0"/>
              <a:t> </a:t>
            </a:r>
            <a:r>
              <a:rPr lang="en-US" sz="3400" dirty="0" err="1" smtClean="0"/>
              <a:t>lang</a:t>
            </a:r>
            <a:r>
              <a:rPr lang="en-US" sz="3400" dirty="0" smtClean="0"/>
              <a:t> thang </a:t>
            </a:r>
            <a:r>
              <a:rPr lang="en-US" sz="3400" dirty="0" err="1" smtClean="0"/>
              <a:t>khắp</a:t>
            </a:r>
            <a:r>
              <a:rPr lang="en-US" sz="3400" dirty="0" smtClean="0"/>
              <a:t> </a:t>
            </a:r>
            <a:r>
              <a:rPr lang="en-US" sz="3400" dirty="0" err="1" smtClean="0"/>
              <a:t>các</a:t>
            </a:r>
            <a:r>
              <a:rPr lang="en-US" sz="3400" dirty="0" smtClean="0"/>
              <a:t> </a:t>
            </a:r>
            <a:r>
              <a:rPr lang="en-US" sz="3400" dirty="0" err="1" smtClean="0"/>
              <a:t>căn</a:t>
            </a:r>
            <a:r>
              <a:rPr lang="en-US" sz="3400" dirty="0" smtClean="0"/>
              <a:t> </a:t>
            </a:r>
            <a:r>
              <a:rPr lang="en-US" sz="3400" dirty="0" err="1" smtClean="0"/>
              <a:t>lớp</a:t>
            </a:r>
            <a:r>
              <a:rPr lang="en-US" sz="3400" dirty="0" smtClean="0"/>
              <a:t> </a:t>
            </a:r>
            <a:r>
              <a:rPr lang="en-US" sz="3400" dirty="0" err="1" smtClean="0"/>
              <a:t>trống</a:t>
            </a:r>
            <a:r>
              <a:rPr lang="en-US" sz="3400" dirty="0" smtClean="0"/>
              <a:t>. </a:t>
            </a:r>
            <a:r>
              <a:rPr lang="en-US" sz="3400" dirty="0" err="1" smtClean="0"/>
              <a:t>Ông</a:t>
            </a:r>
            <a:r>
              <a:rPr lang="en-US" sz="3400" dirty="0" smtClean="0"/>
              <a:t> </a:t>
            </a:r>
            <a:r>
              <a:rPr lang="en-US" sz="3400" dirty="0" err="1" smtClean="0"/>
              <a:t>còn</a:t>
            </a:r>
            <a:r>
              <a:rPr lang="en-US" sz="3400" dirty="0" smtClean="0"/>
              <a:t> </a:t>
            </a:r>
            <a:r>
              <a:rPr lang="en-US" sz="3400" dirty="0" err="1" smtClean="0"/>
              <a:t>nhấc</a:t>
            </a:r>
            <a:r>
              <a:rPr lang="en-US" sz="3400" dirty="0" smtClean="0"/>
              <a:t> </a:t>
            </a:r>
            <a:r>
              <a:rPr lang="en-US" sz="3400" dirty="0" err="1" smtClean="0"/>
              <a:t>bổng</a:t>
            </a:r>
            <a:r>
              <a:rPr lang="en-US" sz="3400" dirty="0" smtClean="0"/>
              <a:t> </a:t>
            </a:r>
            <a:r>
              <a:rPr lang="en-US" sz="3400" dirty="0" err="1" smtClean="0"/>
              <a:t>tôi</a:t>
            </a:r>
            <a:r>
              <a:rPr lang="en-US" sz="3400" dirty="0" smtClean="0"/>
              <a:t> </a:t>
            </a:r>
            <a:r>
              <a:rPr lang="en-US" sz="3400" dirty="0" err="1" smtClean="0"/>
              <a:t>trên</a:t>
            </a:r>
            <a:r>
              <a:rPr lang="en-US" sz="3400" dirty="0" smtClean="0"/>
              <a:t> </a:t>
            </a:r>
            <a:r>
              <a:rPr lang="en-US" sz="3400" dirty="0" err="1" smtClean="0"/>
              <a:t>tay</a:t>
            </a:r>
            <a:r>
              <a:rPr lang="en-US" sz="3400" dirty="0" smtClean="0"/>
              <a:t>, </a:t>
            </a:r>
            <a:r>
              <a:rPr lang="en-US" sz="3400" dirty="0" err="1" smtClean="0"/>
              <a:t>cho</a:t>
            </a:r>
            <a:r>
              <a:rPr lang="en-US" sz="3400" dirty="0" smtClean="0"/>
              <a:t> </a:t>
            </a:r>
            <a:r>
              <a:rPr lang="en-US" sz="3400" dirty="0" err="1" smtClean="0"/>
              <a:t>gõ</a:t>
            </a:r>
            <a:r>
              <a:rPr lang="en-US" sz="3400" dirty="0" smtClean="0"/>
              <a:t> </a:t>
            </a:r>
            <a:r>
              <a:rPr lang="en-US" sz="3400" dirty="0" err="1" smtClean="0"/>
              <a:t>thử</a:t>
            </a:r>
            <a:r>
              <a:rPr lang="en-US" sz="3400" dirty="0" smtClean="0"/>
              <a:t> </a:t>
            </a:r>
            <a:r>
              <a:rPr lang="en-US" sz="3400" dirty="0" err="1" smtClean="0"/>
              <a:t>vào</a:t>
            </a:r>
            <a:r>
              <a:rPr lang="en-US" sz="3400" dirty="0" smtClean="0"/>
              <a:t> </a:t>
            </a:r>
            <a:r>
              <a:rPr lang="en-US" sz="3400" dirty="0" err="1" smtClean="0"/>
              <a:t>mặt</a:t>
            </a:r>
            <a:r>
              <a:rPr lang="en-US" sz="3400" dirty="0" smtClean="0"/>
              <a:t> da </a:t>
            </a:r>
            <a:r>
              <a:rPr lang="en-US" sz="3400" dirty="0" err="1" smtClean="0"/>
              <a:t>loang</a:t>
            </a:r>
            <a:r>
              <a:rPr lang="en-US" sz="3400" dirty="0" smtClean="0"/>
              <a:t> </a:t>
            </a:r>
            <a:r>
              <a:rPr lang="en-US" sz="3400" dirty="0" err="1" smtClean="0"/>
              <a:t>lỗ</a:t>
            </a:r>
            <a:r>
              <a:rPr lang="en-US" sz="3400" dirty="0" smtClean="0"/>
              <a:t> </a:t>
            </a:r>
            <a:r>
              <a:rPr lang="en-US" sz="3400" dirty="0" err="1" smtClean="0"/>
              <a:t>của</a:t>
            </a:r>
            <a:r>
              <a:rPr lang="en-US" sz="3400" dirty="0" smtClean="0"/>
              <a:t> </a:t>
            </a:r>
            <a:r>
              <a:rPr lang="en-US" sz="3400" dirty="0" err="1" smtClean="0"/>
              <a:t>chiếc</a:t>
            </a:r>
            <a:r>
              <a:rPr lang="en-US" sz="3400" dirty="0" smtClean="0"/>
              <a:t> </a:t>
            </a:r>
            <a:r>
              <a:rPr lang="en-US" sz="3400" dirty="0" err="1" smtClean="0"/>
              <a:t>trống</a:t>
            </a:r>
            <a:r>
              <a:rPr lang="en-US" sz="3400" dirty="0" smtClean="0"/>
              <a:t> </a:t>
            </a:r>
            <a:r>
              <a:rPr lang="en-US" sz="3400" dirty="0" err="1" smtClean="0"/>
              <a:t>trường</a:t>
            </a:r>
            <a:r>
              <a:rPr lang="en-US" sz="3400" dirty="0" smtClean="0"/>
              <a:t>. </a:t>
            </a:r>
            <a:r>
              <a:rPr lang="en-US" sz="3400" dirty="0" err="1" smtClean="0"/>
              <a:t>Tiếng</a:t>
            </a:r>
            <a:r>
              <a:rPr lang="en-US" sz="3400" dirty="0" smtClean="0"/>
              <a:t> </a:t>
            </a:r>
            <a:r>
              <a:rPr lang="en-US" sz="3400" dirty="0" err="1" smtClean="0"/>
              <a:t>trống</a:t>
            </a:r>
            <a:r>
              <a:rPr lang="en-US" sz="3400" dirty="0" smtClean="0"/>
              <a:t> </a:t>
            </a:r>
            <a:r>
              <a:rPr lang="en-US" sz="3400" dirty="0" err="1" smtClean="0"/>
              <a:t>buổi</a:t>
            </a:r>
            <a:r>
              <a:rPr lang="en-US" sz="3400" dirty="0" smtClean="0"/>
              <a:t> </a:t>
            </a:r>
            <a:r>
              <a:rPr lang="en-US" sz="3400" dirty="0" err="1" smtClean="0"/>
              <a:t>sáng</a:t>
            </a:r>
            <a:r>
              <a:rPr lang="en-US" sz="3400" dirty="0" smtClean="0"/>
              <a:t> </a:t>
            </a:r>
            <a:r>
              <a:rPr lang="en-US" sz="3400" dirty="0" err="1" smtClean="0"/>
              <a:t>trong</a:t>
            </a:r>
            <a:r>
              <a:rPr lang="en-US" sz="3400" dirty="0" smtClean="0"/>
              <a:t> </a:t>
            </a:r>
            <a:r>
              <a:rPr lang="en-US" sz="3400" dirty="0" err="1" smtClean="0"/>
              <a:t>trẻo</a:t>
            </a:r>
            <a:r>
              <a:rPr lang="en-US" sz="3400" dirty="0" smtClean="0"/>
              <a:t> </a:t>
            </a:r>
            <a:r>
              <a:rPr lang="en-US" sz="3400" dirty="0" err="1" smtClean="0"/>
              <a:t>ấy</a:t>
            </a:r>
            <a:r>
              <a:rPr lang="en-US" sz="3400" dirty="0" smtClean="0"/>
              <a:t> </a:t>
            </a:r>
            <a:r>
              <a:rPr lang="en-US" sz="3400" dirty="0" err="1" smtClean="0"/>
              <a:t>là</a:t>
            </a:r>
            <a:r>
              <a:rPr lang="en-US" sz="3400" dirty="0" smtClean="0"/>
              <a:t> </a:t>
            </a:r>
            <a:r>
              <a:rPr lang="en-US" sz="3400" dirty="0" err="1" smtClean="0"/>
              <a:t>tiếng</a:t>
            </a:r>
            <a:r>
              <a:rPr lang="en-US" sz="3400" dirty="0" smtClean="0"/>
              <a:t> </a:t>
            </a:r>
            <a:r>
              <a:rPr lang="en-US" sz="3400" dirty="0" err="1" smtClean="0"/>
              <a:t>trống</a:t>
            </a:r>
            <a:r>
              <a:rPr lang="en-US" sz="3400" dirty="0" smtClean="0"/>
              <a:t> </a:t>
            </a:r>
            <a:r>
              <a:rPr lang="en-US" sz="3400" dirty="0" err="1" smtClean="0"/>
              <a:t>trường</a:t>
            </a:r>
            <a:r>
              <a:rPr lang="en-US" sz="3400" dirty="0" smtClean="0"/>
              <a:t> </a:t>
            </a:r>
            <a:r>
              <a:rPr lang="en-US" sz="3400" dirty="0" err="1" smtClean="0"/>
              <a:t>đầu</a:t>
            </a:r>
            <a:r>
              <a:rPr lang="en-US" sz="3400" dirty="0" smtClean="0"/>
              <a:t> </a:t>
            </a:r>
            <a:r>
              <a:rPr lang="en-US" sz="3400" dirty="0" err="1" smtClean="0"/>
              <a:t>tiên</a:t>
            </a:r>
            <a:r>
              <a:rPr lang="en-US" sz="3400" dirty="0" smtClean="0"/>
              <a:t>, </a:t>
            </a:r>
            <a:r>
              <a:rPr lang="en-US" sz="3400" dirty="0" err="1" smtClean="0"/>
              <a:t>âm</a:t>
            </a:r>
            <a:r>
              <a:rPr lang="en-US" sz="3400" dirty="0" smtClean="0"/>
              <a:t> </a:t>
            </a:r>
            <a:r>
              <a:rPr lang="en-US" sz="3400" dirty="0" err="1" smtClean="0"/>
              <a:t>vang</a:t>
            </a:r>
            <a:r>
              <a:rPr lang="en-US" sz="3400" dirty="0" smtClean="0"/>
              <a:t> </a:t>
            </a:r>
            <a:r>
              <a:rPr lang="en-US" sz="3400" dirty="0" err="1" smtClean="0"/>
              <a:t>mãi</a:t>
            </a:r>
            <a:r>
              <a:rPr lang="en-US" sz="3400" dirty="0" smtClean="0"/>
              <a:t> </a:t>
            </a:r>
            <a:r>
              <a:rPr lang="en-US" sz="3400" dirty="0" err="1" smtClean="0"/>
              <a:t>trong</a:t>
            </a:r>
            <a:r>
              <a:rPr lang="en-US" sz="3400" dirty="0" smtClean="0"/>
              <a:t> </a:t>
            </a:r>
            <a:r>
              <a:rPr lang="en-US" sz="3400" dirty="0" err="1" smtClean="0"/>
              <a:t>đời</a:t>
            </a:r>
            <a:r>
              <a:rPr lang="en-US" sz="3400" dirty="0" smtClean="0"/>
              <a:t> </a:t>
            </a:r>
            <a:r>
              <a:rPr lang="en-US" sz="3400" dirty="0" err="1" smtClean="0"/>
              <a:t>đi</a:t>
            </a:r>
            <a:r>
              <a:rPr lang="en-US" sz="3400" dirty="0" smtClean="0"/>
              <a:t> </a:t>
            </a:r>
            <a:r>
              <a:rPr lang="en-US" sz="3400" dirty="0" err="1" smtClean="0"/>
              <a:t>học</a:t>
            </a:r>
            <a:r>
              <a:rPr lang="en-US" sz="3400" dirty="0" smtClean="0"/>
              <a:t> </a:t>
            </a:r>
            <a:r>
              <a:rPr lang="en-US" sz="3400" dirty="0" err="1" smtClean="0"/>
              <a:t>của</a:t>
            </a:r>
            <a:r>
              <a:rPr lang="en-US" sz="3400" dirty="0" smtClean="0"/>
              <a:t> </a:t>
            </a:r>
            <a:r>
              <a:rPr lang="en-US" sz="3400" dirty="0" err="1" smtClean="0"/>
              <a:t>tôi</a:t>
            </a:r>
            <a:r>
              <a:rPr lang="en-US" sz="3400" dirty="0" smtClean="0"/>
              <a:t> </a:t>
            </a:r>
            <a:r>
              <a:rPr lang="en-US" sz="3400" dirty="0" err="1" smtClean="0"/>
              <a:t>sau</a:t>
            </a:r>
            <a:r>
              <a:rPr lang="en-US" sz="3400" dirty="0" smtClean="0"/>
              <a:t> </a:t>
            </a:r>
            <a:r>
              <a:rPr lang="en-US" sz="3400" dirty="0" err="1" smtClean="0"/>
              <a:t>này</a:t>
            </a:r>
            <a:r>
              <a:rPr lang="en-US" sz="3400" dirty="0" smtClean="0"/>
              <a:t>.</a:t>
            </a:r>
          </a:p>
          <a:p>
            <a:r>
              <a:rPr lang="en-US" sz="3200" smtClean="0"/>
              <a:t>     Trước </a:t>
            </a:r>
            <a:r>
              <a:rPr lang="en-US" sz="3200" dirty="0" err="1" smtClean="0"/>
              <a:t>ngưỡng</a:t>
            </a:r>
            <a:r>
              <a:rPr lang="en-US" sz="3200" dirty="0" smtClean="0"/>
              <a:t> </a:t>
            </a:r>
            <a:r>
              <a:rPr lang="en-US" sz="3200" dirty="0" err="1" smtClean="0"/>
              <a:t>cửa</a:t>
            </a:r>
            <a:r>
              <a:rPr lang="en-US" sz="3200" dirty="0" smtClean="0"/>
              <a:t> </a:t>
            </a:r>
            <a:r>
              <a:rPr lang="en-US" sz="3200" dirty="0" err="1" smtClean="0"/>
              <a:t>của</a:t>
            </a:r>
            <a:r>
              <a:rPr lang="en-US" sz="3200" dirty="0" smtClean="0"/>
              <a:t> </a:t>
            </a:r>
            <a:r>
              <a:rPr lang="en-US" sz="3200" dirty="0" err="1" smtClean="0"/>
              <a:t>trường</a:t>
            </a:r>
            <a:r>
              <a:rPr lang="en-US" sz="3200" dirty="0" smtClean="0"/>
              <a:t> </a:t>
            </a:r>
            <a:r>
              <a:rPr lang="en-US" sz="3200" dirty="0" err="1" smtClean="0"/>
              <a:t>tiểu</a:t>
            </a:r>
            <a:r>
              <a:rPr lang="en-US" sz="3200" dirty="0" smtClean="0"/>
              <a:t> </a:t>
            </a:r>
            <a:r>
              <a:rPr lang="en-US" sz="3200" dirty="0" err="1" smtClean="0"/>
              <a:t>học</a:t>
            </a:r>
            <a:r>
              <a:rPr lang="en-US" sz="3200" dirty="0" smtClean="0"/>
              <a:t>, </a:t>
            </a:r>
            <a:r>
              <a:rPr lang="en-US" sz="3200" dirty="0" err="1" smtClean="0"/>
              <a:t>tôi</a:t>
            </a:r>
            <a:r>
              <a:rPr lang="en-US" sz="3200" dirty="0" smtClean="0"/>
              <a:t> </a:t>
            </a:r>
            <a:r>
              <a:rPr lang="en-US" sz="3200" dirty="0" err="1" smtClean="0"/>
              <a:t>đã</a:t>
            </a:r>
            <a:r>
              <a:rPr lang="en-US" sz="3200" dirty="0" smtClean="0"/>
              <a:t> may </a:t>
            </a:r>
            <a:r>
              <a:rPr lang="en-US" sz="3200" dirty="0" err="1" smtClean="0"/>
              <a:t>mắn</a:t>
            </a:r>
            <a:r>
              <a:rPr lang="en-US" sz="3200" dirty="0" smtClean="0"/>
              <a:t> </a:t>
            </a:r>
            <a:r>
              <a:rPr lang="en-US" sz="3200" dirty="0" err="1" smtClean="0"/>
              <a:t>có</a:t>
            </a:r>
            <a:r>
              <a:rPr lang="en-US" sz="3200" dirty="0" smtClean="0"/>
              <a:t> </a:t>
            </a:r>
            <a:r>
              <a:rPr lang="en-US" sz="3200" dirty="0" err="1" smtClean="0"/>
              <a:t>ông</a:t>
            </a:r>
            <a:r>
              <a:rPr lang="en-US" sz="3200" dirty="0" smtClean="0"/>
              <a:t> </a:t>
            </a:r>
            <a:r>
              <a:rPr lang="en-US" sz="3200" dirty="0" err="1" smtClean="0"/>
              <a:t>ngoại</a:t>
            </a:r>
            <a:r>
              <a:rPr lang="en-US" sz="3200" dirty="0"/>
              <a:t>-</a:t>
            </a:r>
            <a:r>
              <a:rPr lang="en-US" sz="3200" dirty="0" smtClean="0"/>
              <a:t> </a:t>
            </a:r>
            <a:r>
              <a:rPr lang="en-US" sz="3200" dirty="0" err="1" smtClean="0"/>
              <a:t>thầy</a:t>
            </a:r>
            <a:r>
              <a:rPr lang="en-US" sz="3200" dirty="0" smtClean="0"/>
              <a:t> </a:t>
            </a:r>
            <a:r>
              <a:rPr lang="en-US" sz="3200" dirty="0" err="1" smtClean="0"/>
              <a:t>giáo</a:t>
            </a:r>
            <a:r>
              <a:rPr lang="en-US" sz="3200" dirty="0" smtClean="0"/>
              <a:t> </a:t>
            </a:r>
            <a:r>
              <a:rPr lang="en-US" sz="3200" dirty="0" err="1" smtClean="0"/>
              <a:t>đầu</a:t>
            </a:r>
            <a:r>
              <a:rPr lang="en-US" sz="3200" dirty="0" smtClean="0"/>
              <a:t> </a:t>
            </a:r>
            <a:r>
              <a:rPr lang="en-US" sz="3200" dirty="0" err="1" smtClean="0"/>
              <a:t>tiên</a:t>
            </a:r>
            <a:r>
              <a:rPr lang="en-US" sz="3200" dirty="0" smtClean="0"/>
              <a:t> </a:t>
            </a:r>
            <a:r>
              <a:rPr lang="en-US" sz="3200" dirty="0" err="1" smtClean="0"/>
              <a:t>của</a:t>
            </a:r>
            <a:r>
              <a:rPr lang="en-US" sz="3200" dirty="0" smtClean="0"/>
              <a:t> </a:t>
            </a:r>
            <a:r>
              <a:rPr lang="en-US" sz="3200" dirty="0" err="1" smtClean="0"/>
              <a:t>tôi</a:t>
            </a:r>
            <a:r>
              <a:rPr lang="en-US" sz="3200" dirty="0" smtClean="0"/>
              <a:t>. </a:t>
            </a:r>
          </a:p>
          <a:p>
            <a:r>
              <a:rPr lang="en-US" sz="3400" dirty="0"/>
              <a:t> </a:t>
            </a:r>
            <a:r>
              <a:rPr lang="en-US" sz="3400" dirty="0" smtClean="0"/>
              <a:t>                                                                      THEO NGUYỄN VIỆT BẮC</a:t>
            </a:r>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371514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12988" y="-173567"/>
            <a:ext cx="8253413" cy="7254942"/>
          </a:xfrm>
          <a:prstGeom prst="rect">
            <a:avLst/>
          </a:prstGeom>
        </p:spPr>
      </p:pic>
      <p:sp>
        <p:nvSpPr>
          <p:cNvPr id="5" name="Rectangle 4"/>
          <p:cNvSpPr/>
          <p:nvPr/>
        </p:nvSpPr>
        <p:spPr>
          <a:xfrm>
            <a:off x="7162799" y="118533"/>
            <a:ext cx="4639734"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6" name="TextBox 5"/>
          <p:cNvSpPr txBox="1"/>
          <p:nvPr/>
        </p:nvSpPr>
        <p:spPr>
          <a:xfrm>
            <a:off x="6976532" y="102337"/>
            <a:ext cx="5012267" cy="830997"/>
          </a:xfrm>
          <a:prstGeom prst="rect">
            <a:avLst/>
          </a:prstGeom>
          <a:noFill/>
        </p:spPr>
        <p:txBody>
          <a:bodyPr wrap="square" rtlCol="0">
            <a:spAutoFit/>
          </a:bodyPr>
          <a:lstStyle/>
          <a:p>
            <a:pPr lvl="0" algn="ctr"/>
            <a:r>
              <a:rPr lang="en-US" sz="4800" b="1" smtClean="0">
                <a:solidFill>
                  <a:srgbClr val="C00000"/>
                </a:solidFill>
              </a:rPr>
              <a:t>2</a:t>
            </a:r>
            <a:endParaRPr lang="vi-VN" sz="4800" b="1">
              <a:solidFill>
                <a:srgbClr val="C00000"/>
              </a:solidFill>
            </a:endParaRPr>
          </a:p>
        </p:txBody>
      </p:sp>
      <p:sp>
        <p:nvSpPr>
          <p:cNvPr id="7" name="Rectangle 6"/>
          <p:cNvSpPr/>
          <p:nvPr/>
        </p:nvSpPr>
        <p:spPr>
          <a:xfrm>
            <a:off x="7806267" y="1082708"/>
            <a:ext cx="418253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8" name="Rectangle 7"/>
          <p:cNvSpPr/>
          <p:nvPr/>
        </p:nvSpPr>
        <p:spPr>
          <a:xfrm>
            <a:off x="8127998" y="2046883"/>
            <a:ext cx="386080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9" name="Rectangle 8"/>
          <p:cNvSpPr/>
          <p:nvPr/>
        </p:nvSpPr>
        <p:spPr>
          <a:xfrm>
            <a:off x="7941731" y="5027150"/>
            <a:ext cx="4047067"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1" name="TextBox 10"/>
          <p:cNvSpPr txBox="1"/>
          <p:nvPr/>
        </p:nvSpPr>
        <p:spPr>
          <a:xfrm>
            <a:off x="7391398" y="1131612"/>
            <a:ext cx="5012267" cy="830997"/>
          </a:xfrm>
          <a:prstGeom prst="rect">
            <a:avLst/>
          </a:prstGeom>
          <a:noFill/>
        </p:spPr>
        <p:txBody>
          <a:bodyPr wrap="square" rtlCol="0">
            <a:spAutoFit/>
          </a:bodyPr>
          <a:lstStyle/>
          <a:p>
            <a:pPr lvl="0" algn="ctr"/>
            <a:r>
              <a:rPr lang="en-US" sz="4800" b="1" smtClean="0">
                <a:solidFill>
                  <a:srgbClr val="C00000"/>
                </a:solidFill>
              </a:rPr>
              <a:t>4</a:t>
            </a:r>
            <a:endParaRPr lang="vi-VN" sz="4800" b="1">
              <a:solidFill>
                <a:srgbClr val="C00000"/>
              </a:solidFill>
            </a:endParaRPr>
          </a:p>
        </p:txBody>
      </p:sp>
      <p:sp>
        <p:nvSpPr>
          <p:cNvPr id="12" name="TextBox 11"/>
          <p:cNvSpPr txBox="1"/>
          <p:nvPr/>
        </p:nvSpPr>
        <p:spPr>
          <a:xfrm>
            <a:off x="7772395" y="5027150"/>
            <a:ext cx="4250269" cy="830997"/>
          </a:xfrm>
          <a:prstGeom prst="rect">
            <a:avLst/>
          </a:prstGeom>
          <a:noFill/>
        </p:spPr>
        <p:txBody>
          <a:bodyPr wrap="square" rtlCol="0">
            <a:spAutoFit/>
          </a:bodyPr>
          <a:lstStyle/>
          <a:p>
            <a:pPr lvl="0" algn="ctr"/>
            <a:r>
              <a:rPr lang="en-US" sz="4800" b="1" smtClean="0">
                <a:solidFill>
                  <a:srgbClr val="C00000"/>
                </a:solidFill>
              </a:rPr>
              <a:t>7</a:t>
            </a:r>
            <a:endParaRPr lang="vi-VN" sz="4800" b="1">
              <a:solidFill>
                <a:srgbClr val="C00000"/>
              </a:solidFill>
            </a:endParaRPr>
          </a:p>
        </p:txBody>
      </p:sp>
      <p:cxnSp>
        <p:nvCxnSpPr>
          <p:cNvPr id="14" name="Straight Connector 13"/>
          <p:cNvCxnSpPr>
            <a:stCxn id="24" idx="3"/>
          </p:cNvCxnSpPr>
          <p:nvPr/>
        </p:nvCxnSpPr>
        <p:spPr>
          <a:xfrm flipV="1">
            <a:off x="3838707" y="3211582"/>
            <a:ext cx="1719653" cy="1316476"/>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7552264" y="2097838"/>
            <a:ext cx="5012267" cy="830997"/>
          </a:xfrm>
          <a:prstGeom prst="rect">
            <a:avLst/>
          </a:prstGeom>
          <a:noFill/>
        </p:spPr>
        <p:txBody>
          <a:bodyPr wrap="square" rtlCol="0">
            <a:spAutoFit/>
          </a:bodyPr>
          <a:lstStyle/>
          <a:p>
            <a:pPr lvl="0" algn="ctr"/>
            <a:r>
              <a:rPr lang="en-US" sz="4800" b="1" smtClean="0">
                <a:solidFill>
                  <a:srgbClr val="C00000"/>
                </a:solidFill>
              </a:rPr>
              <a:t>6</a:t>
            </a:r>
            <a:endParaRPr lang="vi-VN" sz="4800" b="1">
              <a:solidFill>
                <a:srgbClr val="C00000"/>
              </a:solidFill>
            </a:endParaRPr>
          </a:p>
        </p:txBody>
      </p:sp>
      <p:sp>
        <p:nvSpPr>
          <p:cNvPr id="20" name="Rectangle 19"/>
          <p:cNvSpPr/>
          <p:nvPr/>
        </p:nvSpPr>
        <p:spPr>
          <a:xfrm>
            <a:off x="182825" y="369458"/>
            <a:ext cx="3627175"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1" name="TextBox 20"/>
          <p:cNvSpPr txBox="1"/>
          <p:nvPr/>
        </p:nvSpPr>
        <p:spPr>
          <a:xfrm>
            <a:off x="-128723" y="392949"/>
            <a:ext cx="4250269" cy="830997"/>
          </a:xfrm>
          <a:prstGeom prst="rect">
            <a:avLst/>
          </a:prstGeom>
          <a:noFill/>
        </p:spPr>
        <p:txBody>
          <a:bodyPr wrap="square" rtlCol="0">
            <a:spAutoFit/>
          </a:bodyPr>
          <a:lstStyle/>
          <a:p>
            <a:pPr lvl="0" algn="ctr"/>
            <a:r>
              <a:rPr lang="en-US" sz="4800" b="1">
                <a:solidFill>
                  <a:srgbClr val="C00000"/>
                </a:solidFill>
              </a:rPr>
              <a:t>1</a:t>
            </a:r>
            <a:endParaRPr lang="vi-VN" sz="4800" b="1">
              <a:solidFill>
                <a:srgbClr val="C00000"/>
              </a:solidFill>
            </a:endParaRPr>
          </a:p>
        </p:txBody>
      </p:sp>
      <p:sp>
        <p:nvSpPr>
          <p:cNvPr id="23" name="Rectangle 22"/>
          <p:cNvSpPr/>
          <p:nvPr/>
        </p:nvSpPr>
        <p:spPr>
          <a:xfrm>
            <a:off x="1" y="2191022"/>
            <a:ext cx="3838706" cy="871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2" name="TextBox 21"/>
          <p:cNvSpPr txBox="1"/>
          <p:nvPr/>
        </p:nvSpPr>
        <p:spPr>
          <a:xfrm>
            <a:off x="-128724" y="2231583"/>
            <a:ext cx="4250269" cy="830997"/>
          </a:xfrm>
          <a:prstGeom prst="rect">
            <a:avLst/>
          </a:prstGeom>
          <a:noFill/>
        </p:spPr>
        <p:txBody>
          <a:bodyPr wrap="square" rtlCol="0">
            <a:spAutoFit/>
          </a:bodyPr>
          <a:lstStyle/>
          <a:p>
            <a:pPr lvl="0" algn="ctr"/>
            <a:r>
              <a:rPr lang="en-US" sz="4800" b="1" smtClean="0">
                <a:solidFill>
                  <a:srgbClr val="C00000"/>
                </a:solidFill>
              </a:rPr>
              <a:t>3</a:t>
            </a:r>
            <a:endParaRPr lang="vi-VN" sz="4800" b="1">
              <a:solidFill>
                <a:srgbClr val="C00000"/>
              </a:solidFill>
            </a:endParaRPr>
          </a:p>
        </p:txBody>
      </p:sp>
      <p:sp>
        <p:nvSpPr>
          <p:cNvPr id="24" name="Rectangle 23"/>
          <p:cNvSpPr/>
          <p:nvPr/>
        </p:nvSpPr>
        <p:spPr>
          <a:xfrm>
            <a:off x="1913467" y="4029656"/>
            <a:ext cx="1925240" cy="9968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4800" b="1">
              <a:solidFill>
                <a:srgbClr val="C00000"/>
              </a:solidFill>
            </a:endParaRPr>
          </a:p>
        </p:txBody>
      </p:sp>
      <p:cxnSp>
        <p:nvCxnSpPr>
          <p:cNvPr id="25" name="Straight Connector 24"/>
          <p:cNvCxnSpPr/>
          <p:nvPr/>
        </p:nvCxnSpPr>
        <p:spPr>
          <a:xfrm>
            <a:off x="6592094" y="5858934"/>
            <a:ext cx="1502037" cy="109041"/>
          </a:xfrm>
          <a:prstGeom prst="line">
            <a:avLst/>
          </a:prstGeom>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50952" y="4116831"/>
            <a:ext cx="4250269" cy="830997"/>
          </a:xfrm>
          <a:prstGeom prst="rect">
            <a:avLst/>
          </a:prstGeom>
          <a:noFill/>
        </p:spPr>
        <p:txBody>
          <a:bodyPr wrap="square" rtlCol="0">
            <a:spAutoFit/>
          </a:bodyPr>
          <a:lstStyle/>
          <a:p>
            <a:pPr lvl="0" algn="ctr"/>
            <a:r>
              <a:rPr lang="en-US" sz="4800" b="1" smtClean="0">
                <a:solidFill>
                  <a:srgbClr val="C00000"/>
                </a:solidFill>
              </a:rPr>
              <a:t>5</a:t>
            </a:r>
            <a:endParaRPr lang="vi-VN" sz="4800" b="1">
              <a:solidFill>
                <a:srgbClr val="C00000"/>
              </a:solidFill>
            </a:endParaRPr>
          </a:p>
        </p:txBody>
      </p:sp>
    </p:spTree>
    <p:extLst>
      <p:ext uri="{BB962C8B-B14F-4D97-AF65-F5344CB8AC3E}">
        <p14:creationId xmlns:p14="http://schemas.microsoft.com/office/powerpoint/2010/main" val="4240543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12988" y="-173567"/>
            <a:ext cx="8253413" cy="7254942"/>
          </a:xfrm>
          <a:prstGeom prst="rect">
            <a:avLst/>
          </a:prstGeom>
        </p:spPr>
      </p:pic>
      <p:sp>
        <p:nvSpPr>
          <p:cNvPr id="5" name="Rectangle 4"/>
          <p:cNvSpPr/>
          <p:nvPr/>
        </p:nvSpPr>
        <p:spPr>
          <a:xfrm>
            <a:off x="7162799" y="118533"/>
            <a:ext cx="4639734"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6" name="TextBox 5"/>
          <p:cNvSpPr txBox="1"/>
          <p:nvPr/>
        </p:nvSpPr>
        <p:spPr>
          <a:xfrm>
            <a:off x="6976532" y="102337"/>
            <a:ext cx="5012267" cy="769441"/>
          </a:xfrm>
          <a:prstGeom prst="rect">
            <a:avLst/>
          </a:prstGeom>
          <a:noFill/>
        </p:spPr>
        <p:txBody>
          <a:bodyPr wrap="square" rtlCol="0">
            <a:spAutoFit/>
          </a:bodyPr>
          <a:lstStyle/>
          <a:p>
            <a:pPr lvl="0" algn="ctr"/>
            <a:r>
              <a:rPr lang="en-US" sz="4400" b="1" smtClean="0">
                <a:solidFill>
                  <a:srgbClr val="C00000"/>
                </a:solidFill>
              </a:rPr>
              <a:t>2. Mao mạch </a:t>
            </a:r>
            <a:r>
              <a:rPr lang="en-US" sz="4400" b="1">
                <a:solidFill>
                  <a:srgbClr val="C00000"/>
                </a:solidFill>
              </a:rPr>
              <a:t>ở phổi</a:t>
            </a:r>
            <a:endParaRPr lang="vi-VN" sz="4400" b="1">
              <a:solidFill>
                <a:srgbClr val="C00000"/>
              </a:solidFill>
            </a:endParaRPr>
          </a:p>
        </p:txBody>
      </p:sp>
      <p:sp>
        <p:nvSpPr>
          <p:cNvPr id="7" name="Rectangle 6"/>
          <p:cNvSpPr/>
          <p:nvPr/>
        </p:nvSpPr>
        <p:spPr>
          <a:xfrm>
            <a:off x="7806267" y="1082708"/>
            <a:ext cx="418253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8" name="Rectangle 7"/>
          <p:cNvSpPr/>
          <p:nvPr/>
        </p:nvSpPr>
        <p:spPr>
          <a:xfrm>
            <a:off x="8127998" y="2046883"/>
            <a:ext cx="3860801" cy="13790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9" name="Rectangle 8"/>
          <p:cNvSpPr/>
          <p:nvPr/>
        </p:nvSpPr>
        <p:spPr>
          <a:xfrm>
            <a:off x="7941731" y="5027150"/>
            <a:ext cx="4047067"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1" name="TextBox 10"/>
          <p:cNvSpPr txBox="1"/>
          <p:nvPr/>
        </p:nvSpPr>
        <p:spPr>
          <a:xfrm>
            <a:off x="7391398" y="1131612"/>
            <a:ext cx="5012267" cy="769441"/>
          </a:xfrm>
          <a:prstGeom prst="rect">
            <a:avLst/>
          </a:prstGeom>
          <a:noFill/>
        </p:spPr>
        <p:txBody>
          <a:bodyPr wrap="square" rtlCol="0">
            <a:spAutoFit/>
          </a:bodyPr>
          <a:lstStyle/>
          <a:p>
            <a:pPr lvl="0" algn="ctr"/>
            <a:r>
              <a:rPr lang="en-US" sz="4400" b="1">
                <a:solidFill>
                  <a:srgbClr val="C00000"/>
                </a:solidFill>
              </a:rPr>
              <a:t>4</a:t>
            </a:r>
            <a:r>
              <a:rPr lang="en-US" sz="4400" b="1" smtClean="0">
                <a:solidFill>
                  <a:srgbClr val="C00000"/>
                </a:solidFill>
              </a:rPr>
              <a:t>. Tĩnh mạch phổi</a:t>
            </a:r>
            <a:endParaRPr lang="vi-VN" sz="4400" b="1">
              <a:solidFill>
                <a:srgbClr val="C00000"/>
              </a:solidFill>
            </a:endParaRPr>
          </a:p>
        </p:txBody>
      </p:sp>
      <p:sp>
        <p:nvSpPr>
          <p:cNvPr id="12" name="TextBox 11"/>
          <p:cNvSpPr txBox="1"/>
          <p:nvPr/>
        </p:nvSpPr>
        <p:spPr>
          <a:xfrm>
            <a:off x="7772395" y="5027150"/>
            <a:ext cx="4250269" cy="1569660"/>
          </a:xfrm>
          <a:prstGeom prst="rect">
            <a:avLst/>
          </a:prstGeom>
          <a:noFill/>
        </p:spPr>
        <p:txBody>
          <a:bodyPr wrap="square" rtlCol="0">
            <a:spAutoFit/>
          </a:bodyPr>
          <a:lstStyle/>
          <a:p>
            <a:pPr lvl="0" algn="ctr"/>
            <a:r>
              <a:rPr lang="en-US" sz="4800" b="1" smtClean="0">
                <a:solidFill>
                  <a:srgbClr val="C00000"/>
                </a:solidFill>
              </a:rPr>
              <a:t>7. Mao mạch ở các cơ quan</a:t>
            </a:r>
            <a:endParaRPr lang="vi-VN" sz="4800" b="1">
              <a:solidFill>
                <a:srgbClr val="C00000"/>
              </a:solidFill>
            </a:endParaRPr>
          </a:p>
        </p:txBody>
      </p:sp>
      <p:cxnSp>
        <p:nvCxnSpPr>
          <p:cNvPr id="14" name="Straight Connector 13"/>
          <p:cNvCxnSpPr>
            <a:stCxn id="24" idx="3"/>
          </p:cNvCxnSpPr>
          <p:nvPr/>
        </p:nvCxnSpPr>
        <p:spPr>
          <a:xfrm flipV="1">
            <a:off x="3838707" y="3093526"/>
            <a:ext cx="1719653" cy="1316476"/>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8217199" y="2055728"/>
            <a:ext cx="3682398" cy="1446550"/>
          </a:xfrm>
          <a:prstGeom prst="rect">
            <a:avLst/>
          </a:prstGeom>
          <a:noFill/>
        </p:spPr>
        <p:txBody>
          <a:bodyPr wrap="square" rtlCol="0">
            <a:spAutoFit/>
          </a:bodyPr>
          <a:lstStyle/>
          <a:p>
            <a:pPr lvl="0" algn="ctr"/>
            <a:r>
              <a:rPr lang="en-US" sz="4400" b="1">
                <a:solidFill>
                  <a:srgbClr val="C00000"/>
                </a:solidFill>
              </a:rPr>
              <a:t>6</a:t>
            </a:r>
            <a:r>
              <a:rPr lang="en-US" sz="4400" b="1" smtClean="0">
                <a:solidFill>
                  <a:srgbClr val="C00000"/>
                </a:solidFill>
              </a:rPr>
              <a:t>. Động mạch chủ</a:t>
            </a:r>
            <a:endParaRPr lang="vi-VN" sz="4400" b="1">
              <a:solidFill>
                <a:srgbClr val="C00000"/>
              </a:solidFill>
            </a:endParaRPr>
          </a:p>
        </p:txBody>
      </p:sp>
      <p:sp>
        <p:nvSpPr>
          <p:cNvPr id="20" name="Rectangle 19"/>
          <p:cNvSpPr/>
          <p:nvPr/>
        </p:nvSpPr>
        <p:spPr>
          <a:xfrm>
            <a:off x="182825" y="369458"/>
            <a:ext cx="3627175"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1" name="TextBox 20"/>
          <p:cNvSpPr txBox="1"/>
          <p:nvPr/>
        </p:nvSpPr>
        <p:spPr>
          <a:xfrm>
            <a:off x="-128723" y="392949"/>
            <a:ext cx="4250269" cy="1569660"/>
          </a:xfrm>
          <a:prstGeom prst="rect">
            <a:avLst/>
          </a:prstGeom>
          <a:noFill/>
        </p:spPr>
        <p:txBody>
          <a:bodyPr wrap="square" rtlCol="0">
            <a:spAutoFit/>
          </a:bodyPr>
          <a:lstStyle/>
          <a:p>
            <a:pPr lvl="0" algn="ctr"/>
            <a:r>
              <a:rPr lang="en-US" sz="4800" b="1" smtClean="0">
                <a:solidFill>
                  <a:srgbClr val="C00000"/>
                </a:solidFill>
              </a:rPr>
              <a:t>1. Động mạch phổi</a:t>
            </a:r>
            <a:endParaRPr lang="vi-VN" sz="4800" b="1">
              <a:solidFill>
                <a:srgbClr val="C00000"/>
              </a:solidFill>
            </a:endParaRPr>
          </a:p>
        </p:txBody>
      </p:sp>
      <p:sp>
        <p:nvSpPr>
          <p:cNvPr id="23" name="Rectangle 22"/>
          <p:cNvSpPr/>
          <p:nvPr/>
        </p:nvSpPr>
        <p:spPr>
          <a:xfrm>
            <a:off x="1" y="2191022"/>
            <a:ext cx="4121544" cy="871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2" name="TextBox 21"/>
          <p:cNvSpPr txBox="1"/>
          <p:nvPr/>
        </p:nvSpPr>
        <p:spPr>
          <a:xfrm>
            <a:off x="-128724" y="2231583"/>
            <a:ext cx="4250269" cy="769441"/>
          </a:xfrm>
          <a:prstGeom prst="rect">
            <a:avLst/>
          </a:prstGeom>
          <a:noFill/>
        </p:spPr>
        <p:txBody>
          <a:bodyPr wrap="square" rtlCol="0">
            <a:spAutoFit/>
          </a:bodyPr>
          <a:lstStyle/>
          <a:p>
            <a:pPr lvl="0" algn="ctr"/>
            <a:r>
              <a:rPr lang="en-US" sz="4400" b="1" smtClean="0">
                <a:solidFill>
                  <a:srgbClr val="C00000"/>
                </a:solidFill>
              </a:rPr>
              <a:t>3. Tĩnh mạch chủ</a:t>
            </a:r>
            <a:endParaRPr lang="vi-VN" sz="4400" b="1">
              <a:solidFill>
                <a:srgbClr val="C00000"/>
              </a:solidFill>
            </a:endParaRPr>
          </a:p>
        </p:txBody>
      </p:sp>
      <p:sp>
        <p:nvSpPr>
          <p:cNvPr id="24" name="Rectangle 23"/>
          <p:cNvSpPr/>
          <p:nvPr/>
        </p:nvSpPr>
        <p:spPr>
          <a:xfrm>
            <a:off x="1913467" y="3911600"/>
            <a:ext cx="1925240" cy="9968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4800" b="1">
              <a:solidFill>
                <a:srgbClr val="C00000"/>
              </a:solidFill>
            </a:endParaRPr>
          </a:p>
        </p:txBody>
      </p:sp>
      <p:cxnSp>
        <p:nvCxnSpPr>
          <p:cNvPr id="25" name="Straight Connector 24"/>
          <p:cNvCxnSpPr/>
          <p:nvPr/>
        </p:nvCxnSpPr>
        <p:spPr>
          <a:xfrm>
            <a:off x="6592094" y="5858934"/>
            <a:ext cx="1502037" cy="109041"/>
          </a:xfrm>
          <a:prstGeom prst="line">
            <a:avLst/>
          </a:prstGeom>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50952" y="4025281"/>
            <a:ext cx="4250269" cy="769441"/>
          </a:xfrm>
          <a:prstGeom prst="rect">
            <a:avLst/>
          </a:prstGeom>
          <a:noFill/>
        </p:spPr>
        <p:txBody>
          <a:bodyPr wrap="square" rtlCol="0">
            <a:spAutoFit/>
          </a:bodyPr>
          <a:lstStyle/>
          <a:p>
            <a:pPr lvl="0" algn="ctr"/>
            <a:r>
              <a:rPr lang="en-US" sz="4400" b="1" smtClean="0">
                <a:solidFill>
                  <a:srgbClr val="C00000"/>
                </a:solidFill>
              </a:rPr>
              <a:t>5. Tim</a:t>
            </a:r>
            <a:endParaRPr lang="vi-VN" sz="4400" b="1">
              <a:solidFill>
                <a:srgbClr val="C00000"/>
              </a:solidFill>
            </a:endParaRPr>
          </a:p>
        </p:txBody>
      </p:sp>
    </p:spTree>
    <p:extLst>
      <p:ext uri="{BB962C8B-B14F-4D97-AF65-F5344CB8AC3E}">
        <p14:creationId xmlns:p14="http://schemas.microsoft.com/office/powerpoint/2010/main" val="133043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9" grpId="0"/>
      <p:bldP spid="21" grpId="0"/>
      <p:bldP spid="22"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39;p35"/>
          <p:cNvSpPr txBox="1">
            <a:spLocks noGrp="1"/>
          </p:cNvSpPr>
          <p:nvPr>
            <p:ph type="title"/>
          </p:nvPr>
        </p:nvSpPr>
        <p:spPr>
          <a:xfrm>
            <a:off x="2163251" y="0"/>
            <a:ext cx="8401949" cy="1096000"/>
          </a:xfrm>
          <a:prstGeom prst="rect">
            <a:avLst/>
          </a:prstGeom>
        </p:spPr>
        <p:txBody>
          <a:bodyPr spcFirstLastPara="1" vert="horz" wrap="square" lIns="121900" tIns="121900" rIns="121900" bIns="121900" rtlCol="0" anchor="ctr" anchorCtr="0">
            <a:noAutofit/>
          </a:bodyPr>
          <a:lstStyle/>
          <a:p>
            <a:r>
              <a:rPr lang="en" dirty="0">
                <a:latin typeface="Calibri" panose="020F0502020204030204" pitchFamily="34" charset="0"/>
                <a:cs typeface="Calibri" panose="020F0502020204030204" pitchFamily="34" charset="0"/>
              </a:rPr>
              <a:t>Sơ đồ vòng tuần hoàn</a:t>
            </a:r>
            <a:endParaRPr dirty="0">
              <a:latin typeface="Calibri" panose="020F0502020204030204" pitchFamily="34" charset="0"/>
              <a:cs typeface="Calibri" panose="020F0502020204030204" pitchFamily="34" charset="0"/>
            </a:endParaRPr>
          </a:p>
        </p:txBody>
      </p:sp>
      <p:pic>
        <p:nvPicPr>
          <p:cNvPr id="9" name="Picture 6" descr="Bài 7. Hoạt động tuần hoàn | Giải bài tập tự nhiên xã hội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846" y="763491"/>
            <a:ext cx="4781179" cy="645058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7966891" y="2435673"/>
            <a:ext cx="1233544" cy="846268"/>
          </a:xfrm>
          <a:prstGeom prst="line">
            <a:avLst/>
          </a:prstGeom>
          <a:ln w="57150"/>
        </p:spPr>
        <p:style>
          <a:lnRef idx="3">
            <a:schemeClr val="dk1"/>
          </a:lnRef>
          <a:fillRef idx="0">
            <a:schemeClr val="dk1"/>
          </a:fillRef>
          <a:effectRef idx="2">
            <a:schemeClr val="dk1"/>
          </a:effectRef>
          <a:fontRef idx="minor">
            <a:schemeClr val="tx1"/>
          </a:fontRef>
        </p:style>
      </p:cxnSp>
      <p:sp>
        <p:nvSpPr>
          <p:cNvPr id="7" name="Rounded Rectangle 6"/>
          <p:cNvSpPr/>
          <p:nvPr/>
        </p:nvSpPr>
        <p:spPr>
          <a:xfrm>
            <a:off x="8993393" y="1778598"/>
            <a:ext cx="2825676" cy="1815882"/>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p:cNvCxnSpPr/>
          <p:nvPr/>
        </p:nvCxnSpPr>
        <p:spPr>
          <a:xfrm>
            <a:off x="3951478" y="3008344"/>
            <a:ext cx="1233544" cy="732541"/>
          </a:xfrm>
          <a:prstGeom prst="line">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sp>
        <p:nvSpPr>
          <p:cNvPr id="13" name="Rounded Rectangle 12"/>
          <p:cNvSpPr/>
          <p:nvPr/>
        </p:nvSpPr>
        <p:spPr>
          <a:xfrm>
            <a:off x="1247887" y="2403563"/>
            <a:ext cx="2811332" cy="1290917"/>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4" name="Straight Connector 13"/>
          <p:cNvCxnSpPr/>
          <p:nvPr/>
        </p:nvCxnSpPr>
        <p:spPr>
          <a:xfrm>
            <a:off x="4211176" y="5467883"/>
            <a:ext cx="1911764" cy="735258"/>
          </a:xfrm>
          <a:prstGeom prst="line">
            <a:avLst/>
          </a:prstGeom>
          <a:ln w="57150">
            <a:solidFill>
              <a:schemeClr val="tx1"/>
            </a:solidFill>
          </a:ln>
        </p:spPr>
        <p:style>
          <a:lnRef idx="2">
            <a:schemeClr val="accent4"/>
          </a:lnRef>
          <a:fillRef idx="0">
            <a:schemeClr val="accent4"/>
          </a:fillRef>
          <a:effectRef idx="1">
            <a:schemeClr val="accent4"/>
          </a:effectRef>
          <a:fontRef idx="minor">
            <a:schemeClr val="tx1"/>
          </a:fontRef>
        </p:style>
      </p:cxnSp>
      <p:sp>
        <p:nvSpPr>
          <p:cNvPr id="15" name="Rounded Rectangle 14"/>
          <p:cNvSpPr/>
          <p:nvPr/>
        </p:nvSpPr>
        <p:spPr>
          <a:xfrm>
            <a:off x="1247888" y="4605566"/>
            <a:ext cx="3068082" cy="17246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p:cNvSpPr txBox="1"/>
          <p:nvPr/>
        </p:nvSpPr>
        <p:spPr>
          <a:xfrm>
            <a:off x="991138" y="2158286"/>
            <a:ext cx="3012620" cy="1384995"/>
          </a:xfrm>
          <a:prstGeom prst="rect">
            <a:avLst/>
          </a:prstGeom>
          <a:solidFill>
            <a:srgbClr val="00B0F0"/>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619861" y="4843849"/>
            <a:ext cx="2637777"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Mao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endParaRPr lang="en-US" sz="2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164782" y="1778598"/>
            <a:ext cx="2719305" cy="181588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9021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3800" y="807998"/>
            <a:ext cx="11658946" cy="5005626"/>
          </a:xfrm>
          <a:prstGeom prst="roundRect">
            <a:avLst/>
          </a:prstGeom>
          <a:solidFill>
            <a:schemeClr val="accent4">
              <a:lumMod val="40000"/>
              <a:lumOff val="60000"/>
            </a:schemeClr>
          </a:solidFill>
          <a:ln>
            <a:solidFill>
              <a:srgbClr val="FFC000"/>
            </a:solidFill>
          </a:ln>
        </p:spPr>
        <p:txBody>
          <a:bodyPr wrap="square" rtlCol="0">
            <a:spAutoFit/>
          </a:bodyPr>
          <a:lstStyle/>
          <a:p>
            <a:r>
              <a:rPr lang="vi-VN" sz="9600" smtClean="0">
                <a:solidFill>
                  <a:srgbClr val="C00000"/>
                </a:solidFill>
              </a:rPr>
              <a:t>- Tim luôn co bóp đẩy máu vào 2 vòng tuần hoàn.</a:t>
            </a:r>
            <a:endParaRPr lang="vi-VN" sz="9600">
              <a:solidFill>
                <a:srgbClr val="C00000"/>
              </a:solidFill>
            </a:endParaRPr>
          </a:p>
        </p:txBody>
      </p:sp>
    </p:spTree>
    <p:extLst>
      <p:ext uri="{BB962C8B-B14F-4D97-AF65-F5344CB8AC3E}">
        <p14:creationId xmlns:p14="http://schemas.microsoft.com/office/powerpoint/2010/main" val="2804058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396" y="-173567"/>
            <a:ext cx="8253413" cy="7254942"/>
          </a:xfrm>
          <a:prstGeom prst="rect">
            <a:avLst/>
          </a:prstGeom>
        </p:spPr>
      </p:pic>
      <p:sp>
        <p:nvSpPr>
          <p:cNvPr id="5" name="Rectangle 4"/>
          <p:cNvSpPr/>
          <p:nvPr/>
        </p:nvSpPr>
        <p:spPr>
          <a:xfrm>
            <a:off x="7247207" y="118533"/>
            <a:ext cx="4639734"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6" name="TextBox 5"/>
          <p:cNvSpPr txBox="1"/>
          <p:nvPr/>
        </p:nvSpPr>
        <p:spPr>
          <a:xfrm>
            <a:off x="7060940" y="102337"/>
            <a:ext cx="5012267" cy="830997"/>
          </a:xfrm>
          <a:prstGeom prst="rect">
            <a:avLst/>
          </a:prstGeom>
          <a:noFill/>
        </p:spPr>
        <p:txBody>
          <a:bodyPr wrap="square" rtlCol="0">
            <a:spAutoFit/>
          </a:bodyPr>
          <a:lstStyle/>
          <a:p>
            <a:pPr lvl="0" algn="ctr"/>
            <a:r>
              <a:rPr lang="en-US" sz="4800" b="1">
                <a:solidFill>
                  <a:srgbClr val="C00000"/>
                </a:solidFill>
              </a:rPr>
              <a:t>Mao mạch ở phổi</a:t>
            </a:r>
            <a:endParaRPr lang="vi-VN" sz="4800" b="1">
              <a:solidFill>
                <a:srgbClr val="C00000"/>
              </a:solidFill>
            </a:endParaRPr>
          </a:p>
        </p:txBody>
      </p:sp>
      <p:sp>
        <p:nvSpPr>
          <p:cNvPr id="7" name="Rectangle 6"/>
          <p:cNvSpPr/>
          <p:nvPr/>
        </p:nvSpPr>
        <p:spPr>
          <a:xfrm>
            <a:off x="7890675" y="1082708"/>
            <a:ext cx="418253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8" name="Rectangle 7"/>
          <p:cNvSpPr/>
          <p:nvPr/>
        </p:nvSpPr>
        <p:spPr>
          <a:xfrm>
            <a:off x="8212406" y="2046883"/>
            <a:ext cx="3860801" cy="86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9" name="Rectangle 8"/>
          <p:cNvSpPr/>
          <p:nvPr/>
        </p:nvSpPr>
        <p:spPr>
          <a:xfrm>
            <a:off x="8026139" y="5027150"/>
            <a:ext cx="4047067"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11" name="TextBox 10"/>
          <p:cNvSpPr txBox="1"/>
          <p:nvPr/>
        </p:nvSpPr>
        <p:spPr>
          <a:xfrm>
            <a:off x="7475806" y="1131612"/>
            <a:ext cx="5012267" cy="830997"/>
          </a:xfrm>
          <a:prstGeom prst="rect">
            <a:avLst/>
          </a:prstGeom>
          <a:noFill/>
        </p:spPr>
        <p:txBody>
          <a:bodyPr wrap="square" rtlCol="0">
            <a:spAutoFit/>
          </a:bodyPr>
          <a:lstStyle/>
          <a:p>
            <a:pPr lvl="0" algn="ctr"/>
            <a:r>
              <a:rPr lang="en-US" sz="4800" b="1" smtClean="0">
                <a:solidFill>
                  <a:srgbClr val="C00000"/>
                </a:solidFill>
              </a:rPr>
              <a:t>Tĩnh mạch phổi</a:t>
            </a:r>
            <a:endParaRPr lang="vi-VN" sz="4800" b="1">
              <a:solidFill>
                <a:srgbClr val="C00000"/>
              </a:solidFill>
            </a:endParaRPr>
          </a:p>
        </p:txBody>
      </p:sp>
      <p:sp>
        <p:nvSpPr>
          <p:cNvPr id="12" name="TextBox 11"/>
          <p:cNvSpPr txBox="1"/>
          <p:nvPr/>
        </p:nvSpPr>
        <p:spPr>
          <a:xfrm>
            <a:off x="7856803" y="5027150"/>
            <a:ext cx="4250269" cy="1569660"/>
          </a:xfrm>
          <a:prstGeom prst="rect">
            <a:avLst/>
          </a:prstGeom>
          <a:noFill/>
        </p:spPr>
        <p:txBody>
          <a:bodyPr wrap="square" rtlCol="0">
            <a:spAutoFit/>
          </a:bodyPr>
          <a:lstStyle/>
          <a:p>
            <a:pPr lvl="0" algn="ctr"/>
            <a:r>
              <a:rPr lang="en-US" sz="4800" b="1" smtClean="0">
                <a:solidFill>
                  <a:srgbClr val="C00000"/>
                </a:solidFill>
              </a:rPr>
              <a:t>Mao mạch ở các cơ quan</a:t>
            </a:r>
            <a:endParaRPr lang="vi-VN" sz="4800" b="1">
              <a:solidFill>
                <a:srgbClr val="C00000"/>
              </a:solidFill>
            </a:endParaRPr>
          </a:p>
        </p:txBody>
      </p:sp>
      <p:cxnSp>
        <p:nvCxnSpPr>
          <p:cNvPr id="14" name="Straight Connector 13"/>
          <p:cNvCxnSpPr>
            <a:stCxn id="24" idx="3"/>
          </p:cNvCxnSpPr>
          <p:nvPr/>
        </p:nvCxnSpPr>
        <p:spPr>
          <a:xfrm flipV="1">
            <a:off x="3923115" y="3093526"/>
            <a:ext cx="1719653" cy="1316476"/>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7636672" y="2097838"/>
            <a:ext cx="5012267" cy="830997"/>
          </a:xfrm>
          <a:prstGeom prst="rect">
            <a:avLst/>
          </a:prstGeom>
          <a:noFill/>
        </p:spPr>
        <p:txBody>
          <a:bodyPr wrap="square" rtlCol="0">
            <a:spAutoFit/>
          </a:bodyPr>
          <a:lstStyle/>
          <a:p>
            <a:pPr lvl="0" algn="ctr"/>
            <a:r>
              <a:rPr lang="en-US" sz="4800" b="1" smtClean="0">
                <a:solidFill>
                  <a:srgbClr val="C00000"/>
                </a:solidFill>
              </a:rPr>
              <a:t>Động mạch chủ</a:t>
            </a:r>
            <a:endParaRPr lang="vi-VN" sz="4800" b="1">
              <a:solidFill>
                <a:srgbClr val="C00000"/>
              </a:solidFill>
            </a:endParaRPr>
          </a:p>
        </p:txBody>
      </p:sp>
      <p:sp>
        <p:nvSpPr>
          <p:cNvPr id="20" name="Rectangle 19"/>
          <p:cNvSpPr/>
          <p:nvPr/>
        </p:nvSpPr>
        <p:spPr>
          <a:xfrm>
            <a:off x="267233" y="369458"/>
            <a:ext cx="3627175" cy="15768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1" name="TextBox 20"/>
          <p:cNvSpPr txBox="1"/>
          <p:nvPr/>
        </p:nvSpPr>
        <p:spPr>
          <a:xfrm>
            <a:off x="-44315" y="392949"/>
            <a:ext cx="4250269" cy="1569660"/>
          </a:xfrm>
          <a:prstGeom prst="rect">
            <a:avLst/>
          </a:prstGeom>
          <a:noFill/>
        </p:spPr>
        <p:txBody>
          <a:bodyPr wrap="square" rtlCol="0">
            <a:spAutoFit/>
          </a:bodyPr>
          <a:lstStyle/>
          <a:p>
            <a:pPr lvl="0" algn="ctr"/>
            <a:r>
              <a:rPr lang="en-US" sz="4800" b="1" smtClean="0">
                <a:solidFill>
                  <a:srgbClr val="C00000"/>
                </a:solidFill>
              </a:rPr>
              <a:t>Động mạch phổi</a:t>
            </a:r>
            <a:endParaRPr lang="vi-VN" sz="4800" b="1">
              <a:solidFill>
                <a:srgbClr val="C00000"/>
              </a:solidFill>
            </a:endParaRPr>
          </a:p>
        </p:txBody>
      </p:sp>
      <p:sp>
        <p:nvSpPr>
          <p:cNvPr id="23" name="Rectangle 22"/>
          <p:cNvSpPr/>
          <p:nvPr/>
        </p:nvSpPr>
        <p:spPr>
          <a:xfrm>
            <a:off x="84409" y="2191022"/>
            <a:ext cx="3838706" cy="871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a:solidFill>
                <a:srgbClr val="C00000"/>
              </a:solidFill>
            </a:endParaRPr>
          </a:p>
        </p:txBody>
      </p:sp>
      <p:sp>
        <p:nvSpPr>
          <p:cNvPr id="22" name="TextBox 21"/>
          <p:cNvSpPr txBox="1"/>
          <p:nvPr/>
        </p:nvSpPr>
        <p:spPr>
          <a:xfrm>
            <a:off x="-44316" y="2231583"/>
            <a:ext cx="4250269" cy="830997"/>
          </a:xfrm>
          <a:prstGeom prst="rect">
            <a:avLst/>
          </a:prstGeom>
          <a:noFill/>
        </p:spPr>
        <p:txBody>
          <a:bodyPr wrap="square" rtlCol="0">
            <a:spAutoFit/>
          </a:bodyPr>
          <a:lstStyle/>
          <a:p>
            <a:pPr lvl="0" algn="ctr"/>
            <a:r>
              <a:rPr lang="en-US" sz="4800" b="1" smtClean="0">
                <a:solidFill>
                  <a:srgbClr val="C00000"/>
                </a:solidFill>
              </a:rPr>
              <a:t>Tĩnh mạch chủ</a:t>
            </a:r>
            <a:endParaRPr lang="vi-VN" sz="4800" b="1">
              <a:solidFill>
                <a:srgbClr val="C00000"/>
              </a:solidFill>
            </a:endParaRPr>
          </a:p>
        </p:txBody>
      </p:sp>
      <p:sp>
        <p:nvSpPr>
          <p:cNvPr id="24" name="Rectangle 23"/>
          <p:cNvSpPr/>
          <p:nvPr/>
        </p:nvSpPr>
        <p:spPr>
          <a:xfrm>
            <a:off x="1997875" y="3911600"/>
            <a:ext cx="1925240" cy="9968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smtClean="0">
                <a:solidFill>
                  <a:srgbClr val="C00000"/>
                </a:solidFill>
              </a:rPr>
              <a:t>Tim</a:t>
            </a:r>
            <a:endParaRPr lang="vi-VN" sz="4800" b="1">
              <a:solidFill>
                <a:srgbClr val="C00000"/>
              </a:solidFill>
            </a:endParaRPr>
          </a:p>
        </p:txBody>
      </p:sp>
      <p:cxnSp>
        <p:nvCxnSpPr>
          <p:cNvPr id="25" name="Straight Connector 24"/>
          <p:cNvCxnSpPr/>
          <p:nvPr/>
        </p:nvCxnSpPr>
        <p:spPr>
          <a:xfrm>
            <a:off x="6676502" y="5858934"/>
            <a:ext cx="1502037" cy="10904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125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9" grpId="0"/>
      <p:bldP spid="21" grpId="0"/>
      <p:bldP spid="2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7: Hoạt động tuần hoàn - TN&amp;amp;X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048" y="1336994"/>
            <a:ext cx="5946028" cy="455173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939;p35"/>
          <p:cNvSpPr txBox="1">
            <a:spLocks noGrp="1"/>
          </p:cNvSpPr>
          <p:nvPr>
            <p:ph type="title"/>
          </p:nvPr>
        </p:nvSpPr>
        <p:spPr>
          <a:xfrm>
            <a:off x="4980317" y="0"/>
            <a:ext cx="8401949" cy="1096000"/>
          </a:xfrm>
          <a:prstGeom prst="rect">
            <a:avLst/>
          </a:prstGeom>
        </p:spPr>
        <p:txBody>
          <a:bodyPr spcFirstLastPara="1" vert="horz" wrap="square" lIns="121900" tIns="121900" rIns="121900" bIns="121900" rtlCol="0" anchor="ctr" anchorCtr="0">
            <a:noAutofit/>
          </a:bodyPr>
          <a:lstStyle/>
          <a:p>
            <a:r>
              <a:rPr lang="en" dirty="0">
                <a:latin typeface="Calibri" panose="020F0502020204030204" pitchFamily="34" charset="0"/>
                <a:cs typeface="Calibri" panose="020F0502020204030204" pitchFamily="34" charset="0"/>
              </a:rPr>
              <a:t>Kết luận</a:t>
            </a:r>
            <a:endParaRPr dirty="0">
              <a:latin typeface="Calibri" panose="020F0502020204030204" pitchFamily="34" charset="0"/>
              <a:cs typeface="Calibri" panose="020F0502020204030204" pitchFamily="34" charset="0"/>
            </a:endParaRPr>
          </a:p>
        </p:txBody>
      </p:sp>
      <p:cxnSp>
        <p:nvCxnSpPr>
          <p:cNvPr id="4" name="Straight Connector 3"/>
          <p:cNvCxnSpPr/>
          <p:nvPr/>
        </p:nvCxnSpPr>
        <p:spPr>
          <a:xfrm flipV="1">
            <a:off x="8275321" y="2553149"/>
            <a:ext cx="718073" cy="510091"/>
          </a:xfrm>
          <a:prstGeom prst="line">
            <a:avLst/>
          </a:prstGeom>
        </p:spPr>
        <p:style>
          <a:lnRef idx="2">
            <a:schemeClr val="accent4"/>
          </a:lnRef>
          <a:fillRef idx="0">
            <a:schemeClr val="accent4"/>
          </a:fillRef>
          <a:effectRef idx="1">
            <a:schemeClr val="accent4"/>
          </a:effectRef>
          <a:fontRef idx="minor">
            <a:schemeClr val="tx1"/>
          </a:fontRef>
        </p:style>
      </p:cxnSp>
      <p:sp>
        <p:nvSpPr>
          <p:cNvPr id="7" name="Rounded Rectangle 6"/>
          <p:cNvSpPr/>
          <p:nvPr/>
        </p:nvSpPr>
        <p:spPr>
          <a:xfrm>
            <a:off x="9007737" y="1706880"/>
            <a:ext cx="2811332" cy="24993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p:cNvCxnSpPr>
            <a:stCxn id="13" idx="0"/>
          </p:cNvCxnSpPr>
          <p:nvPr/>
        </p:nvCxnSpPr>
        <p:spPr>
          <a:xfrm flipV="1">
            <a:off x="1479722" y="4498202"/>
            <a:ext cx="2223599" cy="222039"/>
          </a:xfrm>
          <a:prstGeom prst="line">
            <a:avLst/>
          </a:prstGeom>
        </p:spPr>
        <p:style>
          <a:lnRef idx="2">
            <a:schemeClr val="accent4"/>
          </a:lnRef>
          <a:fillRef idx="0">
            <a:schemeClr val="accent4"/>
          </a:fillRef>
          <a:effectRef idx="1">
            <a:schemeClr val="accent4"/>
          </a:effectRef>
          <a:fontRef idx="minor">
            <a:schemeClr val="tx1"/>
          </a:fontRef>
        </p:style>
      </p:cxnSp>
      <p:sp>
        <p:nvSpPr>
          <p:cNvPr id="13" name="Rounded Rectangle 12"/>
          <p:cNvSpPr/>
          <p:nvPr/>
        </p:nvSpPr>
        <p:spPr>
          <a:xfrm>
            <a:off x="74055" y="4720240"/>
            <a:ext cx="2811332" cy="1290917"/>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116368" y="498704"/>
            <a:ext cx="2682240" cy="33265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p:cNvSpPr txBox="1"/>
          <p:nvPr/>
        </p:nvSpPr>
        <p:spPr>
          <a:xfrm>
            <a:off x="160832" y="4811700"/>
            <a:ext cx="2637777" cy="1077026"/>
          </a:xfrm>
          <a:prstGeom prst="rect">
            <a:avLst/>
          </a:prstGeom>
          <a:noFill/>
        </p:spPr>
        <p:txBody>
          <a:bodyPr wrap="square" rtlCol="0">
            <a:spAutoFit/>
          </a:bodyPr>
          <a:lstStyle/>
          <a:p>
            <a:r>
              <a:rPr lang="en-US" sz="2133" b="1" dirty="0">
                <a:latin typeface="Times New Roman" panose="02020603050405020304" pitchFamily="18" charset="0"/>
                <a:cs typeface="Times New Roman" panose="02020603050405020304" pitchFamily="18" charset="0"/>
              </a:rPr>
              <a:t>Tim</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luôn</a:t>
            </a:r>
            <a:r>
              <a:rPr lang="en-US" sz="2133" dirty="0">
                <a:latin typeface="Times New Roman" panose="02020603050405020304" pitchFamily="18" charset="0"/>
                <a:cs typeface="Times New Roman" panose="02020603050405020304" pitchFamily="18" charset="0"/>
              </a:rPr>
              <a:t> co </a:t>
            </a:r>
            <a:r>
              <a:rPr lang="en-US" sz="2133" dirty="0" err="1">
                <a:latin typeface="Times New Roman" panose="02020603050405020304" pitchFamily="18" charset="0"/>
                <a:cs typeface="Times New Roman" panose="02020603050405020304" pitchFamily="18" charset="0"/>
              </a:rPr>
              <a:t>bóp</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đẩy</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máu</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vào</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hai</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vòng</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tuần</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hoàn</a:t>
            </a:r>
            <a:r>
              <a:rPr lang="en-US" sz="2133"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211029" y="641764"/>
            <a:ext cx="2587580" cy="2575000"/>
          </a:xfrm>
          <a:prstGeom prst="rect">
            <a:avLst/>
          </a:prstGeom>
          <a:noFill/>
        </p:spPr>
        <p:txBody>
          <a:bodyPr wrap="square" rtlCol="0">
            <a:spAutoFit/>
          </a:bodyPr>
          <a:lstStyle/>
          <a:p>
            <a:r>
              <a:rPr lang="en-US" sz="2133" b="1" dirty="0" err="1">
                <a:solidFill>
                  <a:schemeClr val="bg1"/>
                </a:solidFill>
                <a:latin typeface="Times New Roman" panose="02020603050405020304" pitchFamily="18" charset="0"/>
                <a:cs typeface="Times New Roman" panose="02020603050405020304" pitchFamily="18" charset="0"/>
              </a:rPr>
              <a:t>Vòng</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tuần</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hoàn</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lớn</a:t>
            </a:r>
            <a:r>
              <a:rPr lang="en-US" sz="2133" dirty="0">
                <a:solidFill>
                  <a:schemeClr val="bg1"/>
                </a:solidFill>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ô-xi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các-bô-níc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tim.</a:t>
            </a:r>
            <a:endParaRPr lang="en-US" sz="20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181292" y="1878015"/>
            <a:ext cx="2637777" cy="1651671"/>
          </a:xfrm>
          <a:prstGeom prst="rect">
            <a:avLst/>
          </a:prstGeom>
          <a:noFill/>
        </p:spPr>
        <p:txBody>
          <a:bodyPr wrap="square" rtlCol="0">
            <a:spAutoFit/>
          </a:bodyPr>
          <a:lstStyle/>
          <a:p>
            <a:r>
              <a:rPr lang="en-US" sz="2133" b="1" dirty="0" err="1">
                <a:solidFill>
                  <a:schemeClr val="bg1"/>
                </a:solidFill>
                <a:latin typeface="Times New Roman" panose="02020603050405020304" pitchFamily="18" charset="0"/>
                <a:cs typeface="Times New Roman" panose="02020603050405020304" pitchFamily="18" charset="0"/>
              </a:rPr>
              <a:t>Vòng</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tuần</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hoàn</a:t>
            </a:r>
            <a:r>
              <a:rPr lang="en-US" sz="2133" b="1" dirty="0">
                <a:solidFill>
                  <a:schemeClr val="bg1"/>
                </a:solidFill>
                <a:latin typeface="Times New Roman" panose="02020603050405020304" pitchFamily="18" charset="0"/>
                <a:cs typeface="Times New Roman" panose="02020603050405020304" pitchFamily="18" charset="0"/>
              </a:rPr>
              <a:t> </a:t>
            </a:r>
            <a:r>
              <a:rPr lang="en-US" sz="2133" b="1" dirty="0" err="1">
                <a:solidFill>
                  <a:schemeClr val="bg1"/>
                </a:solidFill>
                <a:latin typeface="Times New Roman" panose="02020603050405020304" pitchFamily="18" charset="0"/>
                <a:cs typeface="Times New Roman" panose="02020603050405020304" pitchFamily="18" charset="0"/>
              </a:rPr>
              <a:t>nhỏ</a:t>
            </a:r>
            <a:r>
              <a:rPr lang="en-US" sz="2133" dirty="0">
                <a:solidFill>
                  <a:schemeClr val="bg1"/>
                </a:solidFill>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ô-xi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các-bô-níc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tim.</a:t>
            </a:r>
            <a:endParaRPr lang="en-US" sz="2000"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2613574" y="1924227"/>
            <a:ext cx="1089747" cy="746760"/>
          </a:xfrm>
          <a:prstGeom prst="line">
            <a:avLst/>
          </a:prstGeom>
        </p:spPr>
        <p:style>
          <a:lnRef idx="2">
            <a:schemeClr val="accent4"/>
          </a:lnRef>
          <a:fillRef idx="0">
            <a:schemeClr val="accent4"/>
          </a:fillRef>
          <a:effectRef idx="1">
            <a:schemeClr val="accent4"/>
          </a:effectRef>
          <a:fontRef idx="minor">
            <a:schemeClr val="tx1"/>
          </a:fontRef>
        </p:style>
      </p:cxnSp>
      <p:sp>
        <p:nvSpPr>
          <p:cNvPr id="16" name="Rounded Rectangle 15"/>
          <p:cNvSpPr/>
          <p:nvPr/>
        </p:nvSpPr>
        <p:spPr>
          <a:xfrm>
            <a:off x="2960588" y="5823509"/>
            <a:ext cx="2108499" cy="968188"/>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0111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94" y="3432443"/>
            <a:ext cx="10515600" cy="1325563"/>
          </a:xfrm>
        </p:spPr>
        <p:txBody>
          <a:bodyPr>
            <a:noAutofit/>
          </a:bodyPr>
          <a:lstStyle/>
          <a:p>
            <a:pPr algn="ctr"/>
            <a:r>
              <a:rPr lang="en-US" sz="8800" b="1" dirty="0" err="1" smtClean="0">
                <a:solidFill>
                  <a:srgbClr val="0070C0"/>
                </a:solidFill>
              </a:rPr>
              <a:t>Đọc</a:t>
            </a:r>
            <a:r>
              <a:rPr lang="en-US" sz="8800" b="1" dirty="0" smtClean="0">
                <a:solidFill>
                  <a:srgbClr val="0070C0"/>
                </a:solidFill>
              </a:rPr>
              <a:t> </a:t>
            </a:r>
            <a:r>
              <a:rPr lang="en-US" sz="8800" b="1" dirty="0" err="1" smtClean="0">
                <a:solidFill>
                  <a:srgbClr val="0070C0"/>
                </a:solidFill>
              </a:rPr>
              <a:t>mục</a:t>
            </a:r>
            <a:r>
              <a:rPr lang="en-US" sz="8800" b="1" dirty="0" smtClean="0">
                <a:solidFill>
                  <a:srgbClr val="0070C0"/>
                </a:solidFill>
              </a:rPr>
              <a:t> </a:t>
            </a:r>
            <a:r>
              <a:rPr lang="en-US" sz="8800" b="1" dirty="0" err="1" smtClean="0">
                <a:solidFill>
                  <a:srgbClr val="0070C0"/>
                </a:solidFill>
              </a:rPr>
              <a:t>bạn</a:t>
            </a:r>
            <a:r>
              <a:rPr lang="en-US" sz="8800" b="1" dirty="0" smtClean="0">
                <a:solidFill>
                  <a:srgbClr val="0070C0"/>
                </a:solidFill>
              </a:rPr>
              <a:t> </a:t>
            </a:r>
            <a:r>
              <a:rPr lang="en-US" sz="8800" b="1" dirty="0" err="1" smtClean="0">
                <a:solidFill>
                  <a:srgbClr val="0070C0"/>
                </a:solidFill>
              </a:rPr>
              <a:t>cần</a:t>
            </a:r>
            <a:r>
              <a:rPr lang="en-US" sz="8800" b="1" dirty="0" smtClean="0">
                <a:solidFill>
                  <a:srgbClr val="0070C0"/>
                </a:solidFill>
              </a:rPr>
              <a:t> </a:t>
            </a:r>
            <a:r>
              <a:rPr lang="en-US" sz="8800" b="1" dirty="0" err="1" smtClean="0">
                <a:solidFill>
                  <a:srgbClr val="0070C0"/>
                </a:solidFill>
              </a:rPr>
              <a:t>biết</a:t>
            </a:r>
            <a:r>
              <a:rPr lang="en-US" sz="8800" b="1" dirty="0" smtClean="0">
                <a:solidFill>
                  <a:srgbClr val="0070C0"/>
                </a:solidFill>
              </a:rPr>
              <a:t> </a:t>
            </a:r>
            <a:br>
              <a:rPr lang="en-US" sz="8800" b="1" dirty="0" smtClean="0">
                <a:solidFill>
                  <a:srgbClr val="0070C0"/>
                </a:solidFill>
              </a:rPr>
            </a:br>
            <a:r>
              <a:rPr lang="en-US" sz="8800" b="1" dirty="0" smtClean="0">
                <a:solidFill>
                  <a:srgbClr val="0070C0"/>
                </a:solidFill>
              </a:rPr>
              <a:t>(</a:t>
            </a:r>
            <a:r>
              <a:rPr lang="en-US" sz="8800" b="1" dirty="0" err="1" smtClean="0">
                <a:solidFill>
                  <a:srgbClr val="0070C0"/>
                </a:solidFill>
              </a:rPr>
              <a:t>trang</a:t>
            </a:r>
            <a:r>
              <a:rPr lang="en-US" sz="8800" b="1" dirty="0" smtClean="0">
                <a:solidFill>
                  <a:srgbClr val="0070C0"/>
                </a:solidFill>
              </a:rPr>
              <a:t> 17)</a:t>
            </a:r>
            <a:endParaRPr lang="vi-VN" sz="8800" b="1" dirty="0">
              <a:solidFill>
                <a:srgbClr val="0070C0"/>
              </a:solidFill>
            </a:endParaRPr>
          </a:p>
        </p:txBody>
      </p:sp>
      <p:sp>
        <p:nvSpPr>
          <p:cNvPr id="5" name="TextBox 4"/>
          <p:cNvSpPr txBox="1"/>
          <p:nvPr/>
        </p:nvSpPr>
        <p:spPr>
          <a:xfrm>
            <a:off x="3850783" y="940158"/>
            <a:ext cx="7160654" cy="1446550"/>
          </a:xfrm>
          <a:prstGeom prst="rect">
            <a:avLst/>
          </a:prstGeom>
          <a:noFill/>
        </p:spPr>
        <p:txBody>
          <a:bodyPr wrap="square" rtlCol="0">
            <a:spAutoFit/>
          </a:bodyPr>
          <a:lstStyle/>
          <a:p>
            <a:r>
              <a:rPr lang="en-US" sz="8800" dirty="0" err="1" smtClean="0">
                <a:solidFill>
                  <a:srgbClr val="C00000"/>
                </a:solidFill>
              </a:rPr>
              <a:t>Kết</a:t>
            </a:r>
            <a:r>
              <a:rPr lang="en-US" sz="8800" dirty="0" smtClean="0">
                <a:solidFill>
                  <a:srgbClr val="C00000"/>
                </a:solidFill>
              </a:rPr>
              <a:t> </a:t>
            </a:r>
            <a:r>
              <a:rPr lang="en-US" sz="8800" dirty="0" err="1" smtClean="0">
                <a:solidFill>
                  <a:srgbClr val="C00000"/>
                </a:solidFill>
              </a:rPr>
              <a:t>luận</a:t>
            </a:r>
            <a:endParaRPr lang="en-US" sz="8800" dirty="0">
              <a:solidFill>
                <a:srgbClr val="C00000"/>
              </a:solidFill>
            </a:endParaRPr>
          </a:p>
        </p:txBody>
      </p:sp>
    </p:spTree>
    <p:extLst>
      <p:ext uri="{BB962C8B-B14F-4D97-AF65-F5344CB8AC3E}">
        <p14:creationId xmlns:p14="http://schemas.microsoft.com/office/powerpoint/2010/main" val="41991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20"/>
          <p:cNvSpPr txBox="1">
            <a:spLocks noGrp="1"/>
          </p:cNvSpPr>
          <p:nvPr>
            <p:ph type="title"/>
          </p:nvPr>
        </p:nvSpPr>
        <p:spPr>
          <a:xfrm>
            <a:off x="1520490" y="514301"/>
            <a:ext cx="2478277" cy="745200"/>
          </a:xfrm>
          <a:prstGeom prst="rect">
            <a:avLst/>
          </a:prstGeom>
          <a:solidFill>
            <a:schemeClr val="bg1"/>
          </a:solidFill>
          <a:ln>
            <a:noFill/>
          </a:ln>
          <a:effectLst>
            <a:outerShdw blurRad="40000" dist="23000" dir="5400000" rotWithShape="0">
              <a:srgbClr val="000000">
                <a:alpha val="34901"/>
              </a:srgbClr>
            </a:outerShdw>
          </a:effectLst>
        </p:spPr>
        <p:txBody>
          <a:bodyPr spcFirstLastPara="1" wrap="square" lIns="145119" tIns="145119" rIns="145119" bIns="145119" anchor="t" anchorCtr="0">
            <a:noAutofit/>
          </a:bodyPr>
          <a:lstStyle/>
          <a:p>
            <a:r>
              <a:rPr lang="en-US" sz="5100" dirty="0" err="1">
                <a:solidFill>
                  <a:srgbClr val="181A1D"/>
                </a:solidFill>
                <a:latin typeface="Times New Roman"/>
                <a:ea typeface="Times New Roman"/>
                <a:cs typeface="Times New Roman"/>
                <a:sym typeface="Times New Roman"/>
              </a:rPr>
              <a:t>Dặn</a:t>
            </a:r>
            <a:r>
              <a:rPr lang="en-US" sz="5100" dirty="0">
                <a:solidFill>
                  <a:srgbClr val="181A1D"/>
                </a:solidFill>
                <a:latin typeface="Times New Roman"/>
                <a:ea typeface="Times New Roman"/>
                <a:cs typeface="Times New Roman"/>
                <a:sym typeface="Times New Roman"/>
              </a:rPr>
              <a:t> </a:t>
            </a:r>
            <a:r>
              <a:rPr lang="en-US" sz="5100" dirty="0" err="1">
                <a:solidFill>
                  <a:srgbClr val="181A1D"/>
                </a:solidFill>
                <a:latin typeface="Times New Roman"/>
                <a:ea typeface="Times New Roman"/>
                <a:cs typeface="Times New Roman"/>
                <a:sym typeface="Times New Roman"/>
              </a:rPr>
              <a:t>dò</a:t>
            </a:r>
            <a:endParaRPr sz="5100" dirty="0">
              <a:solidFill>
                <a:srgbClr val="181A1D"/>
              </a:solidFill>
              <a:latin typeface="Times New Roman"/>
              <a:ea typeface="Times New Roman"/>
              <a:cs typeface="Times New Roman"/>
              <a:sym typeface="Times New Roman"/>
            </a:endParaRPr>
          </a:p>
        </p:txBody>
      </p:sp>
      <p:grpSp>
        <p:nvGrpSpPr>
          <p:cNvPr id="1172" name="Google Shape;1172;p20"/>
          <p:cNvGrpSpPr/>
          <p:nvPr/>
        </p:nvGrpSpPr>
        <p:grpSpPr>
          <a:xfrm>
            <a:off x="3779826" y="2879554"/>
            <a:ext cx="4671893" cy="3884388"/>
            <a:chOff x="3440163" y="1715825"/>
            <a:chExt cx="2040801" cy="2262399"/>
          </a:xfrm>
        </p:grpSpPr>
        <p:grpSp>
          <p:nvGrpSpPr>
            <p:cNvPr id="1173" name="Google Shape;1173;p20"/>
            <p:cNvGrpSpPr/>
            <p:nvPr/>
          </p:nvGrpSpPr>
          <p:grpSpPr>
            <a:xfrm flipH="1">
              <a:off x="4433661" y="1715825"/>
              <a:ext cx="1047303" cy="2262399"/>
              <a:chOff x="4656536" y="1715825"/>
              <a:chExt cx="1047303" cy="2262399"/>
            </a:xfrm>
          </p:grpSpPr>
          <p:sp>
            <p:nvSpPr>
              <p:cNvPr id="1174" name="Google Shape;1174;p20"/>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175" name="Google Shape;1175;p20"/>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1176" name="Google Shape;1176;p20"/>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1177" name="Google Shape;1177;p20"/>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178" name="Google Shape;1178;p20"/>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179" name="Google Shape;1179;p20"/>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180" name="Google Shape;1180;p20"/>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181" name="Google Shape;1181;p20"/>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182" name="Google Shape;1182;p20"/>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183" name="Google Shape;1183;p20"/>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184" name="Google Shape;1184;p20"/>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185" name="Google Shape;1185;p20"/>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186" name="Google Shape;1186;p20"/>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187" name="Google Shape;1187;p20"/>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91425" tIns="91425" rIns="91425" bIns="91425" anchor="ctr" anchorCtr="0">
                <a:noAutofit/>
              </a:bodyPr>
              <a:lstStyle/>
              <a:p>
                <a:pPr>
                  <a:buSzPts val="1400"/>
                </a:pPr>
                <a:endParaRPr/>
              </a:p>
            </p:txBody>
          </p:sp>
          <p:sp>
            <p:nvSpPr>
              <p:cNvPr id="1188" name="Google Shape;1188;p20"/>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91425" tIns="91425" rIns="91425" bIns="91425" anchor="ctr" anchorCtr="0">
                <a:noAutofit/>
              </a:bodyPr>
              <a:lstStyle/>
              <a:p>
                <a:pPr>
                  <a:buSzPts val="1400"/>
                </a:pPr>
                <a:endParaRPr/>
              </a:p>
            </p:txBody>
          </p:sp>
          <p:sp>
            <p:nvSpPr>
              <p:cNvPr id="1189" name="Google Shape;1189;p20"/>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91425" tIns="91425" rIns="91425" bIns="91425" anchor="ctr" anchorCtr="0">
                <a:noAutofit/>
              </a:bodyPr>
              <a:lstStyle/>
              <a:p>
                <a:pPr>
                  <a:buSzPts val="1400"/>
                </a:pPr>
                <a:endParaRPr/>
              </a:p>
            </p:txBody>
          </p:sp>
          <p:sp>
            <p:nvSpPr>
              <p:cNvPr id="1190" name="Google Shape;1190;p20"/>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191" name="Google Shape;1191;p20"/>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192" name="Google Shape;1192;p20"/>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193" name="Google Shape;1193;p20"/>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194" name="Google Shape;1194;p20"/>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91425" tIns="91425" rIns="91425" bIns="91425" anchor="ctr" anchorCtr="0">
                <a:noAutofit/>
              </a:bodyPr>
              <a:lstStyle/>
              <a:p>
                <a:pPr>
                  <a:buSzPts val="1400"/>
                </a:pPr>
                <a:endParaRPr/>
              </a:p>
            </p:txBody>
          </p:sp>
          <p:sp>
            <p:nvSpPr>
              <p:cNvPr id="1195" name="Google Shape;1195;p20"/>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91425" tIns="91425" rIns="91425" bIns="91425" anchor="ctr" anchorCtr="0">
                <a:noAutofit/>
              </a:bodyPr>
              <a:lstStyle/>
              <a:p>
                <a:pPr>
                  <a:buSzPts val="1400"/>
                </a:pPr>
                <a:endParaRPr/>
              </a:p>
            </p:txBody>
          </p:sp>
          <p:sp>
            <p:nvSpPr>
              <p:cNvPr id="1196" name="Google Shape;1196;p20"/>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91425" tIns="91425" rIns="91425" bIns="91425" anchor="ctr" anchorCtr="0">
                <a:noAutofit/>
              </a:bodyPr>
              <a:lstStyle/>
              <a:p>
                <a:pPr>
                  <a:buSzPts val="1400"/>
                </a:pPr>
                <a:endParaRPr/>
              </a:p>
            </p:txBody>
          </p:sp>
          <p:sp>
            <p:nvSpPr>
              <p:cNvPr id="1197" name="Google Shape;1197;p20"/>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198" name="Google Shape;1198;p20"/>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91425" tIns="91425" rIns="91425" bIns="91425" anchor="ctr" anchorCtr="0">
                <a:noAutofit/>
              </a:bodyPr>
              <a:lstStyle/>
              <a:p>
                <a:pPr>
                  <a:buSzPts val="1400"/>
                </a:pPr>
                <a:endParaRPr/>
              </a:p>
            </p:txBody>
          </p:sp>
          <p:sp>
            <p:nvSpPr>
              <p:cNvPr id="1199" name="Google Shape;1199;p20"/>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91425" tIns="91425" rIns="91425" bIns="91425" anchor="ctr" anchorCtr="0">
                <a:noAutofit/>
              </a:bodyPr>
              <a:lstStyle/>
              <a:p>
                <a:pPr>
                  <a:buSzPts val="1400"/>
                </a:pPr>
                <a:endParaRPr/>
              </a:p>
            </p:txBody>
          </p:sp>
          <p:sp>
            <p:nvSpPr>
              <p:cNvPr id="1200" name="Google Shape;1200;p20"/>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91425" tIns="91425" rIns="91425" bIns="91425" anchor="ctr" anchorCtr="0">
                <a:noAutofit/>
              </a:bodyPr>
              <a:lstStyle/>
              <a:p>
                <a:pPr>
                  <a:buSzPts val="1400"/>
                </a:pPr>
                <a:endParaRPr/>
              </a:p>
            </p:txBody>
          </p:sp>
          <p:sp>
            <p:nvSpPr>
              <p:cNvPr id="1201" name="Google Shape;1201;p20"/>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202" name="Google Shape;1202;p20"/>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91425" tIns="91425" rIns="91425" bIns="91425" anchor="ctr" anchorCtr="0">
                <a:noAutofit/>
              </a:bodyPr>
              <a:lstStyle/>
              <a:p>
                <a:pPr>
                  <a:buSzPts val="1400"/>
                </a:pPr>
                <a:endParaRPr/>
              </a:p>
            </p:txBody>
          </p:sp>
          <p:sp>
            <p:nvSpPr>
              <p:cNvPr id="1203" name="Google Shape;1203;p20"/>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91425" tIns="91425" rIns="91425" bIns="91425" anchor="ctr" anchorCtr="0">
                <a:noAutofit/>
              </a:bodyPr>
              <a:lstStyle/>
              <a:p>
                <a:pPr>
                  <a:buSzPts val="1400"/>
                </a:pPr>
                <a:endParaRPr/>
              </a:p>
            </p:txBody>
          </p:sp>
          <p:sp>
            <p:nvSpPr>
              <p:cNvPr id="1204" name="Google Shape;1204;p20"/>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05" name="Google Shape;1205;p20"/>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06" name="Google Shape;1206;p20"/>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07" name="Google Shape;1207;p20"/>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208" name="Google Shape;1208;p20"/>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91425" tIns="91425" rIns="91425" bIns="91425" anchor="ctr" anchorCtr="0">
                <a:noAutofit/>
              </a:bodyPr>
              <a:lstStyle/>
              <a:p>
                <a:pPr>
                  <a:buSzPts val="1400"/>
                </a:pPr>
                <a:endParaRPr/>
              </a:p>
            </p:txBody>
          </p:sp>
          <p:sp>
            <p:nvSpPr>
              <p:cNvPr id="1209" name="Google Shape;1209;p20"/>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10" name="Google Shape;1210;p20"/>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91425" tIns="91425" rIns="91425" bIns="91425" anchor="ctr" anchorCtr="0">
                <a:noAutofit/>
              </a:bodyPr>
              <a:lstStyle/>
              <a:p>
                <a:pPr>
                  <a:buSzPts val="1400"/>
                </a:pPr>
                <a:endParaRPr/>
              </a:p>
            </p:txBody>
          </p:sp>
          <p:sp>
            <p:nvSpPr>
              <p:cNvPr id="1211" name="Google Shape;1211;p20"/>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212" name="Google Shape;1212;p20"/>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sp>
            <p:nvSpPr>
              <p:cNvPr id="1213" name="Google Shape;1213;p20"/>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91425" tIns="91425" rIns="91425" bIns="91425" anchor="ctr" anchorCtr="0">
                <a:noAutofit/>
              </a:bodyPr>
              <a:lstStyle/>
              <a:p>
                <a:pPr>
                  <a:buSzPts val="1400"/>
                </a:pPr>
                <a:endParaRPr/>
              </a:p>
            </p:txBody>
          </p:sp>
          <p:sp>
            <p:nvSpPr>
              <p:cNvPr id="1214" name="Google Shape;1214;p20"/>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91425" tIns="91425" rIns="91425" bIns="91425" anchor="ctr" anchorCtr="0">
                <a:noAutofit/>
              </a:bodyPr>
              <a:lstStyle/>
              <a:p>
                <a:pPr>
                  <a:buSzPts val="1400"/>
                </a:pPr>
                <a:endParaRPr/>
              </a:p>
            </p:txBody>
          </p:sp>
          <p:sp>
            <p:nvSpPr>
              <p:cNvPr id="1215" name="Google Shape;1215;p20"/>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91425" tIns="91425" rIns="91425" bIns="91425" anchor="ctr" anchorCtr="0">
                <a:noAutofit/>
              </a:bodyPr>
              <a:lstStyle/>
              <a:p>
                <a:pPr>
                  <a:buSzPts val="1400"/>
                </a:pPr>
                <a:endParaRPr/>
              </a:p>
            </p:txBody>
          </p:sp>
          <p:sp>
            <p:nvSpPr>
              <p:cNvPr id="1216" name="Google Shape;1216;p20"/>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91425" tIns="91425" rIns="91425" bIns="91425" anchor="ctr" anchorCtr="0">
                <a:noAutofit/>
              </a:bodyPr>
              <a:lstStyle/>
              <a:p>
                <a:pPr>
                  <a:buSzPts val="1400"/>
                </a:pPr>
                <a:endParaRPr/>
              </a:p>
            </p:txBody>
          </p:sp>
          <p:sp>
            <p:nvSpPr>
              <p:cNvPr id="1217" name="Google Shape;1217;p20"/>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sp>
            <p:nvSpPr>
              <p:cNvPr id="1218" name="Google Shape;1218;p20"/>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19" name="Google Shape;1219;p20"/>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20" name="Google Shape;1220;p20"/>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21" name="Google Shape;1221;p20"/>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22" name="Google Shape;1222;p20"/>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91425" tIns="91425" rIns="91425" bIns="91425" anchor="ctr" anchorCtr="0">
                <a:noAutofit/>
              </a:bodyPr>
              <a:lstStyle/>
              <a:p>
                <a:pPr>
                  <a:buSzPts val="1400"/>
                </a:pPr>
                <a:endParaRPr/>
              </a:p>
            </p:txBody>
          </p:sp>
          <p:sp>
            <p:nvSpPr>
              <p:cNvPr id="1223" name="Google Shape;1223;p20"/>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91425" tIns="91425" rIns="91425" bIns="91425" anchor="ctr" anchorCtr="0">
                <a:noAutofit/>
              </a:bodyPr>
              <a:lstStyle/>
              <a:p>
                <a:pPr>
                  <a:buSzPts val="1400"/>
                </a:pPr>
                <a:endParaRPr/>
              </a:p>
            </p:txBody>
          </p:sp>
          <p:sp>
            <p:nvSpPr>
              <p:cNvPr id="1224" name="Google Shape;1224;p20"/>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225" name="Google Shape;1225;p20"/>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26" name="Google Shape;1226;p20"/>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227" name="Google Shape;1227;p20"/>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grpSp>
        <p:grpSp>
          <p:nvGrpSpPr>
            <p:cNvPr id="1228" name="Google Shape;1228;p20"/>
            <p:cNvGrpSpPr/>
            <p:nvPr/>
          </p:nvGrpSpPr>
          <p:grpSpPr>
            <a:xfrm>
              <a:off x="3440163" y="1733556"/>
              <a:ext cx="1049882" cy="2244668"/>
              <a:chOff x="3440163" y="1733556"/>
              <a:chExt cx="1049882" cy="2244668"/>
            </a:xfrm>
          </p:grpSpPr>
          <p:sp>
            <p:nvSpPr>
              <p:cNvPr id="1229" name="Google Shape;1229;p20"/>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30" name="Google Shape;1230;p20"/>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1231" name="Google Shape;1231;p20"/>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32" name="Google Shape;1232;p20"/>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91425" tIns="91425" rIns="91425" bIns="91425" anchor="ctr" anchorCtr="0">
                <a:noAutofit/>
              </a:bodyPr>
              <a:lstStyle/>
              <a:p>
                <a:pPr>
                  <a:buSzPts val="1400"/>
                </a:pPr>
                <a:endParaRPr/>
              </a:p>
            </p:txBody>
          </p:sp>
          <p:sp>
            <p:nvSpPr>
              <p:cNvPr id="1233" name="Google Shape;1233;p20"/>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91425" tIns="91425" rIns="91425" bIns="91425" anchor="ctr" anchorCtr="0">
                <a:noAutofit/>
              </a:bodyPr>
              <a:lstStyle/>
              <a:p>
                <a:pPr>
                  <a:buSzPts val="1400"/>
                </a:pPr>
                <a:endParaRPr/>
              </a:p>
            </p:txBody>
          </p:sp>
          <p:sp>
            <p:nvSpPr>
              <p:cNvPr id="1234" name="Google Shape;1234;p20"/>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p>
            </p:txBody>
          </p:sp>
          <p:sp>
            <p:nvSpPr>
              <p:cNvPr id="1235" name="Google Shape;1235;p20"/>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91425" tIns="91425" rIns="91425" bIns="91425" anchor="ctr" anchorCtr="0">
                <a:noAutofit/>
              </a:bodyPr>
              <a:lstStyle/>
              <a:p>
                <a:pPr>
                  <a:buSzPts val="1400"/>
                </a:pPr>
                <a:endParaRPr/>
              </a:p>
            </p:txBody>
          </p:sp>
          <p:sp>
            <p:nvSpPr>
              <p:cNvPr id="1236" name="Google Shape;1236;p20"/>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37" name="Google Shape;1237;p20"/>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38" name="Google Shape;1238;p20"/>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39" name="Google Shape;1239;p20"/>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40" name="Google Shape;1240;p20"/>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41" name="Google Shape;1241;p20"/>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sp>
            <p:nvSpPr>
              <p:cNvPr id="1242" name="Google Shape;1242;p20"/>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91425" tIns="91425" rIns="91425" bIns="91425" anchor="ctr" anchorCtr="0">
                <a:noAutofit/>
              </a:bodyPr>
              <a:lstStyle/>
              <a:p>
                <a:pPr>
                  <a:buSzPts val="1400"/>
                </a:pPr>
                <a:endParaRPr/>
              </a:p>
            </p:txBody>
          </p:sp>
          <p:sp>
            <p:nvSpPr>
              <p:cNvPr id="1243" name="Google Shape;1243;p20"/>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91425" tIns="91425" rIns="91425" bIns="91425" anchor="ctr" anchorCtr="0">
                <a:noAutofit/>
              </a:bodyPr>
              <a:lstStyle/>
              <a:p>
                <a:pPr>
                  <a:buSzPts val="1400"/>
                </a:pPr>
                <a:endParaRPr/>
              </a:p>
            </p:txBody>
          </p:sp>
          <p:sp>
            <p:nvSpPr>
              <p:cNvPr id="1244" name="Google Shape;1244;p20"/>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245" name="Google Shape;1245;p20"/>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p>
            </p:txBody>
          </p:sp>
          <p:sp>
            <p:nvSpPr>
              <p:cNvPr id="1246" name="Google Shape;1246;p20"/>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p>
            </p:txBody>
          </p:sp>
          <p:sp>
            <p:nvSpPr>
              <p:cNvPr id="1247" name="Google Shape;1247;p20"/>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48" name="Google Shape;1248;p20"/>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49" name="Google Shape;1249;p20"/>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50" name="Google Shape;1250;p20"/>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51" name="Google Shape;1251;p20"/>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52" name="Google Shape;1252;p20"/>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sp>
            <p:nvSpPr>
              <p:cNvPr id="1253" name="Google Shape;1253;p20"/>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91425" tIns="91425" rIns="91425" bIns="91425" anchor="ctr" anchorCtr="0">
                <a:noAutofit/>
              </a:bodyPr>
              <a:lstStyle/>
              <a:p>
                <a:pPr>
                  <a:buSzPts val="1400"/>
                </a:pPr>
                <a:endParaRPr/>
              </a:p>
            </p:txBody>
          </p:sp>
          <p:sp>
            <p:nvSpPr>
              <p:cNvPr id="1254" name="Google Shape;1254;p20"/>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255" name="Google Shape;1255;p20"/>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p>
            </p:txBody>
          </p:sp>
          <p:sp>
            <p:nvSpPr>
              <p:cNvPr id="1256" name="Google Shape;1256;p20"/>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p>
            </p:txBody>
          </p:sp>
          <p:sp>
            <p:nvSpPr>
              <p:cNvPr id="1257" name="Google Shape;1257;p20"/>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58" name="Google Shape;1258;p20"/>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59" name="Google Shape;1259;p20"/>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60" name="Google Shape;1260;p20"/>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61" name="Google Shape;1261;p20"/>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91425" tIns="91425" rIns="91425" bIns="91425" anchor="ctr" anchorCtr="0">
                <a:noAutofit/>
              </a:bodyPr>
              <a:lstStyle/>
              <a:p>
                <a:pPr>
                  <a:buSzPts val="1400"/>
                </a:pPr>
                <a:endParaRPr/>
              </a:p>
            </p:txBody>
          </p:sp>
          <p:sp>
            <p:nvSpPr>
              <p:cNvPr id="1262" name="Google Shape;1262;p20"/>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91425" tIns="91425" rIns="91425" bIns="91425" anchor="ctr" anchorCtr="0">
                <a:noAutofit/>
              </a:bodyPr>
              <a:lstStyle/>
              <a:p>
                <a:pPr>
                  <a:buSzPts val="1400"/>
                </a:pPr>
                <a:endParaRPr/>
              </a:p>
            </p:txBody>
          </p:sp>
          <p:sp>
            <p:nvSpPr>
              <p:cNvPr id="1263" name="Google Shape;1263;p20"/>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91425" tIns="91425" rIns="91425" bIns="91425" anchor="ctr" anchorCtr="0">
                <a:noAutofit/>
              </a:bodyPr>
              <a:lstStyle/>
              <a:p>
                <a:pPr>
                  <a:buSzPts val="1400"/>
                </a:pPr>
                <a:endParaRPr/>
              </a:p>
            </p:txBody>
          </p:sp>
          <p:sp>
            <p:nvSpPr>
              <p:cNvPr id="1264" name="Google Shape;1264;p20"/>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91425" tIns="91425" rIns="91425" bIns="91425" anchor="ctr" anchorCtr="0">
                <a:noAutofit/>
              </a:bodyPr>
              <a:lstStyle/>
              <a:p>
                <a:pPr>
                  <a:buSzPts val="1400"/>
                </a:pPr>
                <a:endParaRPr/>
              </a:p>
            </p:txBody>
          </p:sp>
          <p:sp>
            <p:nvSpPr>
              <p:cNvPr id="1265" name="Google Shape;1265;p20"/>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91425" tIns="91425" rIns="91425" bIns="91425" anchor="ctr" anchorCtr="0">
                <a:noAutofit/>
              </a:bodyPr>
              <a:lstStyle/>
              <a:p>
                <a:pPr>
                  <a:buSzPts val="1400"/>
                </a:pPr>
                <a:endParaRPr/>
              </a:p>
            </p:txBody>
          </p:sp>
          <p:sp>
            <p:nvSpPr>
              <p:cNvPr id="1266" name="Google Shape;1266;p20"/>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1267" name="Google Shape;1267;p20"/>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268" name="Google Shape;1268;p20"/>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69" name="Google Shape;1269;p20"/>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91425" tIns="91425" rIns="91425" bIns="91425" anchor="ctr" anchorCtr="0">
                <a:noAutofit/>
              </a:bodyPr>
              <a:lstStyle/>
              <a:p>
                <a:pPr>
                  <a:buSzPts val="1400"/>
                </a:pPr>
                <a:endParaRPr/>
              </a:p>
            </p:txBody>
          </p:sp>
          <p:sp>
            <p:nvSpPr>
              <p:cNvPr id="1270" name="Google Shape;1270;p20"/>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91425" tIns="91425" rIns="91425" bIns="91425" anchor="ctr" anchorCtr="0">
                <a:noAutofit/>
              </a:bodyPr>
              <a:lstStyle/>
              <a:p>
                <a:pPr>
                  <a:buSzPts val="1400"/>
                </a:pPr>
                <a:endParaRPr/>
              </a:p>
            </p:txBody>
          </p:sp>
          <p:sp>
            <p:nvSpPr>
              <p:cNvPr id="1271" name="Google Shape;1271;p20"/>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91425" tIns="91425" rIns="91425" bIns="91425" anchor="ctr" anchorCtr="0">
                <a:noAutofit/>
              </a:bodyPr>
              <a:lstStyle/>
              <a:p>
                <a:pPr>
                  <a:buSzPts val="1400"/>
                </a:pPr>
                <a:endParaRPr/>
              </a:p>
            </p:txBody>
          </p:sp>
          <p:sp>
            <p:nvSpPr>
              <p:cNvPr id="1272" name="Google Shape;1272;p20"/>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91425" tIns="91425" rIns="91425" bIns="91425" anchor="ctr" anchorCtr="0">
                <a:noAutofit/>
              </a:bodyPr>
              <a:lstStyle/>
              <a:p>
                <a:pPr>
                  <a:buSzPts val="1400"/>
                </a:pPr>
                <a:endParaRPr/>
              </a:p>
            </p:txBody>
          </p:sp>
          <p:sp>
            <p:nvSpPr>
              <p:cNvPr id="1273" name="Google Shape;1273;p20"/>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91425" tIns="91425" rIns="91425" bIns="91425" anchor="ctr" anchorCtr="0">
                <a:noAutofit/>
              </a:bodyPr>
              <a:lstStyle/>
              <a:p>
                <a:pPr>
                  <a:buSzPts val="1400"/>
                </a:pPr>
                <a:endParaRPr/>
              </a:p>
            </p:txBody>
          </p:sp>
          <p:sp>
            <p:nvSpPr>
              <p:cNvPr id="1274" name="Google Shape;1274;p20"/>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91425" tIns="91425" rIns="91425" bIns="91425" anchor="ctr" anchorCtr="0">
                <a:noAutofit/>
              </a:bodyPr>
              <a:lstStyle/>
              <a:p>
                <a:pPr>
                  <a:buSzPts val="1400"/>
                </a:pPr>
                <a:endParaRPr/>
              </a:p>
            </p:txBody>
          </p:sp>
          <p:sp>
            <p:nvSpPr>
              <p:cNvPr id="1275" name="Google Shape;1275;p20"/>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91425" tIns="91425" rIns="91425" bIns="91425" anchor="ctr" anchorCtr="0">
                <a:noAutofit/>
              </a:bodyPr>
              <a:lstStyle/>
              <a:p>
                <a:pPr>
                  <a:buSzPts val="1400"/>
                </a:pPr>
                <a:endParaRPr/>
              </a:p>
            </p:txBody>
          </p:sp>
          <p:sp>
            <p:nvSpPr>
              <p:cNvPr id="1276" name="Google Shape;1276;p20"/>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91425" tIns="91425" rIns="91425" bIns="91425" anchor="ctr" anchorCtr="0">
                <a:noAutofit/>
              </a:bodyPr>
              <a:lstStyle/>
              <a:p>
                <a:pPr>
                  <a:buSzPts val="1400"/>
                </a:pPr>
                <a:endParaRPr/>
              </a:p>
            </p:txBody>
          </p:sp>
          <p:sp>
            <p:nvSpPr>
              <p:cNvPr id="1277" name="Google Shape;1277;p20"/>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78" name="Google Shape;1278;p20"/>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79" name="Google Shape;1279;p20"/>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91425" tIns="91425" rIns="91425" bIns="91425" anchor="ctr" anchorCtr="0">
                <a:noAutofit/>
              </a:bodyPr>
              <a:lstStyle/>
              <a:p>
                <a:pPr>
                  <a:buSzPts val="1400"/>
                </a:pPr>
                <a:endParaRPr/>
              </a:p>
            </p:txBody>
          </p:sp>
          <p:sp>
            <p:nvSpPr>
              <p:cNvPr id="1280" name="Google Shape;1280;p20"/>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81" name="Google Shape;1281;p20"/>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82" name="Google Shape;1282;p20"/>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91425" tIns="91425" rIns="91425" bIns="91425" anchor="ctr" anchorCtr="0">
                <a:noAutofit/>
              </a:bodyPr>
              <a:lstStyle/>
              <a:p>
                <a:pPr>
                  <a:buSzPts val="1400"/>
                </a:pPr>
                <a:endParaRPr/>
              </a:p>
            </p:txBody>
          </p:sp>
          <p:sp>
            <p:nvSpPr>
              <p:cNvPr id="1283" name="Google Shape;1283;p20"/>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1284" name="Google Shape;1284;p20"/>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285" name="Google Shape;1285;p20"/>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91425" tIns="91425" rIns="91425" bIns="91425" anchor="ctr" anchorCtr="0">
                <a:noAutofit/>
              </a:bodyPr>
              <a:lstStyle/>
              <a:p>
                <a:pPr>
                  <a:buSzPts val="1400"/>
                </a:pPr>
                <a:endParaRPr/>
              </a:p>
            </p:txBody>
          </p:sp>
          <p:sp>
            <p:nvSpPr>
              <p:cNvPr id="1286" name="Google Shape;1286;p20"/>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91425" tIns="91425" rIns="91425" bIns="91425" anchor="ctr" anchorCtr="0">
                <a:noAutofit/>
              </a:bodyPr>
              <a:lstStyle/>
              <a:p>
                <a:pPr>
                  <a:buSzPts val="1400"/>
                </a:pPr>
                <a:endParaRPr/>
              </a:p>
            </p:txBody>
          </p:sp>
          <p:sp>
            <p:nvSpPr>
              <p:cNvPr id="1287" name="Google Shape;1287;p20"/>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88" name="Google Shape;1288;p20"/>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89" name="Google Shape;1289;p20"/>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91425" tIns="91425" rIns="91425" bIns="91425" anchor="ctr" anchorCtr="0">
                <a:noAutofit/>
              </a:bodyPr>
              <a:lstStyle/>
              <a:p>
                <a:pPr>
                  <a:buSzPts val="1400"/>
                </a:pPr>
                <a:endParaRPr/>
              </a:p>
            </p:txBody>
          </p:sp>
          <p:sp>
            <p:nvSpPr>
              <p:cNvPr id="1290" name="Google Shape;1290;p20"/>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p>
            </p:txBody>
          </p:sp>
          <p:sp>
            <p:nvSpPr>
              <p:cNvPr id="1291" name="Google Shape;1291;p20"/>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91425" tIns="91425" rIns="91425" bIns="91425" anchor="ctr" anchorCtr="0">
                <a:noAutofit/>
              </a:bodyPr>
              <a:lstStyle/>
              <a:p>
                <a:pPr>
                  <a:buSzPts val="1400"/>
                </a:pPr>
                <a:endParaRPr/>
              </a:p>
            </p:txBody>
          </p:sp>
          <p:sp>
            <p:nvSpPr>
              <p:cNvPr id="1292" name="Google Shape;1292;p20"/>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91425" tIns="91425" rIns="91425" bIns="91425" anchor="ctr" anchorCtr="0">
                <a:noAutofit/>
              </a:bodyPr>
              <a:lstStyle/>
              <a:p>
                <a:pPr>
                  <a:buSzPts val="1400"/>
                </a:pPr>
                <a:endParaRPr/>
              </a:p>
            </p:txBody>
          </p:sp>
          <p:sp>
            <p:nvSpPr>
              <p:cNvPr id="1293" name="Google Shape;1293;p20"/>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sp>
            <p:nvSpPr>
              <p:cNvPr id="1294" name="Google Shape;1294;p20"/>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91425" tIns="91425" rIns="91425" bIns="91425" anchor="ctr" anchorCtr="0">
                <a:noAutofit/>
              </a:bodyPr>
              <a:lstStyle/>
              <a:p>
                <a:pPr>
                  <a:buSzPts val="1400"/>
                </a:pPr>
                <a:endParaRPr/>
              </a:p>
            </p:txBody>
          </p:sp>
          <p:sp>
            <p:nvSpPr>
              <p:cNvPr id="1295" name="Google Shape;1295;p20"/>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91425" tIns="91425" rIns="91425" bIns="91425" anchor="ctr" anchorCtr="0">
                <a:noAutofit/>
              </a:bodyPr>
              <a:lstStyle/>
              <a:p>
                <a:pPr>
                  <a:buSzPts val="1400"/>
                </a:pPr>
                <a:endParaRPr/>
              </a:p>
            </p:txBody>
          </p:sp>
          <p:sp>
            <p:nvSpPr>
              <p:cNvPr id="1296" name="Google Shape;1296;p20"/>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91425" tIns="91425" rIns="91425" bIns="91425" anchor="ctr" anchorCtr="0">
                <a:noAutofit/>
              </a:bodyPr>
              <a:lstStyle/>
              <a:p>
                <a:pPr>
                  <a:buSzPts val="1400"/>
                </a:pPr>
                <a:endParaRPr/>
              </a:p>
            </p:txBody>
          </p:sp>
          <p:sp>
            <p:nvSpPr>
              <p:cNvPr id="1297" name="Google Shape;1297;p20"/>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91425" tIns="91425" rIns="91425" bIns="91425" anchor="ctr" anchorCtr="0">
                <a:noAutofit/>
              </a:bodyPr>
              <a:lstStyle/>
              <a:p>
                <a:pPr>
                  <a:buSzPts val="1400"/>
                </a:pPr>
                <a:endParaRPr/>
              </a:p>
            </p:txBody>
          </p:sp>
          <p:sp>
            <p:nvSpPr>
              <p:cNvPr id="1298" name="Google Shape;1298;p20"/>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91425" tIns="91425" rIns="91425" bIns="91425" anchor="ctr" anchorCtr="0">
                <a:noAutofit/>
              </a:bodyPr>
              <a:lstStyle/>
              <a:p>
                <a:pPr>
                  <a:buSzPts val="1400"/>
                </a:pPr>
                <a:endParaRPr/>
              </a:p>
            </p:txBody>
          </p:sp>
          <p:sp>
            <p:nvSpPr>
              <p:cNvPr id="1299" name="Google Shape;1299;p20"/>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91425" tIns="91425" rIns="91425" bIns="91425" anchor="ctr" anchorCtr="0">
                <a:noAutofit/>
              </a:bodyPr>
              <a:lstStyle/>
              <a:p>
                <a:pPr>
                  <a:buSzPts val="1400"/>
                </a:pPr>
                <a:endParaRPr/>
              </a:p>
            </p:txBody>
          </p:sp>
          <p:sp>
            <p:nvSpPr>
              <p:cNvPr id="1300" name="Google Shape;1300;p20"/>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301" name="Google Shape;1301;p20"/>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91425" tIns="91425" rIns="91425" bIns="91425" anchor="ctr" anchorCtr="0">
                <a:noAutofit/>
              </a:bodyPr>
              <a:lstStyle/>
              <a:p>
                <a:pPr>
                  <a:buSzPts val="1400"/>
                </a:pPr>
                <a:endParaRPr/>
              </a:p>
            </p:txBody>
          </p:sp>
          <p:sp>
            <p:nvSpPr>
              <p:cNvPr id="1302" name="Google Shape;1302;p20"/>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91425" tIns="91425" rIns="91425" bIns="91425" anchor="ctr" anchorCtr="0">
                <a:noAutofit/>
              </a:bodyPr>
              <a:lstStyle/>
              <a:p>
                <a:pPr>
                  <a:buSzPts val="1400"/>
                </a:pPr>
                <a:endParaRPr/>
              </a:p>
            </p:txBody>
          </p:sp>
        </p:grpSp>
      </p:grpSp>
      <p:sp>
        <p:nvSpPr>
          <p:cNvPr id="1303" name="Google Shape;1303;p20"/>
          <p:cNvSpPr/>
          <p:nvPr/>
        </p:nvSpPr>
        <p:spPr>
          <a:xfrm>
            <a:off x="182619" y="1558139"/>
            <a:ext cx="1458770"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45119" tIns="145119" rIns="145119" bIns="145119" anchor="ctr" anchorCtr="0">
            <a:noAutofit/>
          </a:bodyPr>
          <a:lstStyle/>
          <a:p>
            <a:pPr>
              <a:buSzPts val="1400"/>
            </a:pPr>
            <a:endParaRPr/>
          </a:p>
        </p:txBody>
      </p:sp>
      <p:sp>
        <p:nvSpPr>
          <p:cNvPr id="1304" name="Google Shape;1304;p20"/>
          <p:cNvSpPr/>
          <p:nvPr/>
        </p:nvSpPr>
        <p:spPr>
          <a:xfrm>
            <a:off x="3282214" y="564010"/>
            <a:ext cx="8512731" cy="2432727"/>
          </a:xfrm>
          <a:prstGeom prst="cloudCallout">
            <a:avLst>
              <a:gd name="adj1" fmla="val -18002"/>
              <a:gd name="adj2" fmla="val 107178"/>
            </a:avLst>
          </a:prstGeom>
          <a:solidFill>
            <a:schemeClr val="lt1"/>
          </a:solidFill>
          <a:ln w="25400" cap="flat" cmpd="sng">
            <a:solidFill>
              <a:schemeClr val="dk1"/>
            </a:solidFill>
            <a:prstDash val="solid"/>
            <a:round/>
            <a:headEnd type="none" w="sm" len="sm"/>
            <a:tailEnd type="none" w="sm" len="sm"/>
          </a:ln>
        </p:spPr>
        <p:txBody>
          <a:bodyPr spcFirstLastPara="1" wrap="square" lIns="145119" tIns="72540" rIns="145119" bIns="72540" anchor="ctr" anchorCtr="0">
            <a:noAutofit/>
          </a:bodyPr>
          <a:lstStyle/>
          <a:p>
            <a:pPr marL="342900" indent="-342900" algn="ctr">
              <a:buFontTx/>
              <a:buChar char="-"/>
            </a:pPr>
            <a:r>
              <a:rPr lang="en-US" sz="4400" dirty="0" err="1" smtClean="0">
                <a:solidFill>
                  <a:schemeClr val="dk1"/>
                </a:solidFill>
                <a:latin typeface="Times New Roman"/>
                <a:ea typeface="Times New Roman"/>
                <a:cs typeface="Times New Roman"/>
                <a:sym typeface="Times New Roman"/>
              </a:rPr>
              <a:t>Làm</a:t>
            </a:r>
            <a:r>
              <a:rPr lang="en-US" sz="4400" dirty="0" smtClean="0">
                <a:solidFill>
                  <a:schemeClr val="dk1"/>
                </a:solidFill>
                <a:latin typeface="Times New Roman"/>
                <a:ea typeface="Times New Roman"/>
                <a:cs typeface="Times New Roman"/>
                <a:sym typeface="Times New Roman"/>
              </a:rPr>
              <a:t> </a:t>
            </a:r>
            <a:r>
              <a:rPr lang="en-US" sz="4400" dirty="0" err="1" smtClean="0">
                <a:solidFill>
                  <a:schemeClr val="dk1"/>
                </a:solidFill>
                <a:latin typeface="Times New Roman"/>
                <a:ea typeface="Times New Roman"/>
                <a:cs typeface="Times New Roman"/>
                <a:sym typeface="Times New Roman"/>
              </a:rPr>
              <a:t>vở</a:t>
            </a:r>
            <a:r>
              <a:rPr lang="en-US" sz="4400" dirty="0" smtClean="0">
                <a:solidFill>
                  <a:schemeClr val="dk1"/>
                </a:solidFill>
                <a:latin typeface="Times New Roman"/>
                <a:ea typeface="Times New Roman"/>
                <a:cs typeface="Times New Roman"/>
                <a:sym typeface="Times New Roman"/>
              </a:rPr>
              <a:t> BT </a:t>
            </a:r>
            <a:r>
              <a:rPr lang="en-US" sz="4400" dirty="0" err="1" smtClean="0">
                <a:solidFill>
                  <a:schemeClr val="dk1"/>
                </a:solidFill>
                <a:latin typeface="Times New Roman"/>
                <a:ea typeface="Times New Roman"/>
                <a:cs typeface="Times New Roman"/>
                <a:sym typeface="Times New Roman"/>
              </a:rPr>
              <a:t>toán</a:t>
            </a:r>
            <a:r>
              <a:rPr lang="en-US" sz="4400" dirty="0" smtClean="0">
                <a:solidFill>
                  <a:schemeClr val="dk1"/>
                </a:solidFill>
                <a:latin typeface="Times New Roman"/>
                <a:ea typeface="Times New Roman"/>
                <a:cs typeface="Times New Roman"/>
                <a:sym typeface="Times New Roman"/>
              </a:rPr>
              <a:t> (</a:t>
            </a:r>
            <a:r>
              <a:rPr lang="en-US" sz="4400" dirty="0" err="1" smtClean="0">
                <a:solidFill>
                  <a:schemeClr val="dk1"/>
                </a:solidFill>
                <a:latin typeface="Times New Roman"/>
                <a:ea typeface="Times New Roman"/>
                <a:cs typeface="Times New Roman"/>
                <a:sym typeface="Times New Roman"/>
              </a:rPr>
              <a:t>trang</a:t>
            </a:r>
            <a:r>
              <a:rPr lang="en-US" sz="4400" dirty="0" smtClean="0">
                <a:solidFill>
                  <a:schemeClr val="dk1"/>
                </a:solidFill>
                <a:latin typeface="Times New Roman"/>
                <a:ea typeface="Times New Roman"/>
                <a:cs typeface="Times New Roman"/>
                <a:sym typeface="Times New Roman"/>
              </a:rPr>
              <a:t> 23)</a:t>
            </a:r>
          </a:p>
          <a:p>
            <a:pPr marL="342900" indent="-342900" algn="ctr">
              <a:buFontTx/>
              <a:buChar char="-"/>
            </a:pPr>
            <a:endParaRPr sz="44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1801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2" y="124935"/>
            <a:ext cx="146526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1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224" y="4790192"/>
            <a:ext cx="8546148" cy="149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8">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326" y="845082"/>
            <a:ext cx="9505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9">
            <a:hlinkClick r:id="rId6"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8224" y="2138314"/>
            <a:ext cx="880522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10">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2326" y="3468034"/>
            <a:ext cx="9505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2290" y="4790193"/>
            <a:ext cx="3506747" cy="184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2522219" y="1119986"/>
            <a:ext cx="907542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defRPr/>
            </a:pPr>
            <a:r>
              <a:rPr lang="en-GB" altLang="zh-CN" sz="4400" dirty="0" err="1" smtClean="0">
                <a:solidFill>
                  <a:schemeClr val="tx1">
                    <a:lumMod val="95000"/>
                    <a:lumOff val="5000"/>
                  </a:schemeClr>
                </a:solidFill>
                <a:latin typeface="iCiel Grandma" panose="02000503000000020003" pitchFamily="50" charset="0"/>
                <a:ea typeface="黑体" pitchFamily="2" charset="-122"/>
              </a:rPr>
              <a:t>Đoạn</a:t>
            </a:r>
            <a:r>
              <a:rPr lang="en-GB" altLang="zh-CN" sz="4400" dirty="0" smtClean="0">
                <a:solidFill>
                  <a:schemeClr val="tx1">
                    <a:lumMod val="95000"/>
                    <a:lumOff val="5000"/>
                  </a:schemeClr>
                </a:solidFill>
                <a:latin typeface="iCiel Grandma" panose="02000503000000020003" pitchFamily="50" charset="0"/>
                <a:ea typeface="黑体" pitchFamily="2" charset="-122"/>
              </a:rPr>
              <a:t> 1: </a:t>
            </a:r>
            <a:r>
              <a:rPr lang="en-GB" altLang="zh-CN" sz="4400" dirty="0" err="1" smtClean="0">
                <a:solidFill>
                  <a:schemeClr val="tx1">
                    <a:lumMod val="95000"/>
                    <a:lumOff val="5000"/>
                  </a:schemeClr>
                </a:solidFill>
                <a:latin typeface="iCiel Grandma" panose="02000503000000020003" pitchFamily="50" charset="0"/>
                <a:ea typeface="黑体" pitchFamily="2" charset="-122"/>
              </a:rPr>
              <a:t>Thành</a:t>
            </a:r>
            <a:r>
              <a:rPr lang="en-GB" altLang="zh-CN" sz="4400" dirty="0" smtClean="0">
                <a:solidFill>
                  <a:schemeClr val="tx1">
                    <a:lumMod val="95000"/>
                    <a:lumOff val="5000"/>
                  </a:schemeClr>
                </a:solidFill>
                <a:latin typeface="iCiel Grandma" panose="02000503000000020003" pitchFamily="50" charset="0"/>
                <a:ea typeface="黑体" pitchFamily="2" charset="-122"/>
              </a:rPr>
              <a:t> </a:t>
            </a:r>
            <a:r>
              <a:rPr lang="en-GB" altLang="zh-CN" sz="4400" dirty="0" err="1" smtClean="0">
                <a:solidFill>
                  <a:schemeClr val="tx1">
                    <a:lumMod val="95000"/>
                    <a:lumOff val="5000"/>
                  </a:schemeClr>
                </a:solidFill>
                <a:latin typeface="iCiel Grandma" panose="02000503000000020003" pitchFamily="50" charset="0"/>
                <a:ea typeface="黑体" pitchFamily="2" charset="-122"/>
              </a:rPr>
              <a:t>phố</a:t>
            </a:r>
            <a:r>
              <a:rPr lang="en-GB" altLang="zh-CN" sz="4400" dirty="0" smtClean="0">
                <a:solidFill>
                  <a:schemeClr val="tx1">
                    <a:lumMod val="95000"/>
                    <a:lumOff val="5000"/>
                  </a:schemeClr>
                </a:solidFill>
                <a:latin typeface="iCiel Grandma" panose="02000503000000020003" pitchFamily="50" charset="0"/>
                <a:ea typeface="黑体" pitchFamily="2" charset="-122"/>
              </a:rPr>
              <a:t>…</a:t>
            </a:r>
            <a:r>
              <a:rPr lang="en-GB" altLang="zh-CN" sz="4400" dirty="0" err="1" smtClean="0">
                <a:solidFill>
                  <a:schemeClr val="tx1">
                    <a:lumMod val="95000"/>
                    <a:lumOff val="5000"/>
                  </a:schemeClr>
                </a:solidFill>
                <a:latin typeface="iCiel Grandma" panose="02000503000000020003" pitchFamily="50" charset="0"/>
                <a:ea typeface="黑体" pitchFamily="2" charset="-122"/>
              </a:rPr>
              <a:t>hè</a:t>
            </a:r>
            <a:r>
              <a:rPr lang="en-GB" altLang="zh-CN" sz="4400" dirty="0" smtClean="0">
                <a:solidFill>
                  <a:schemeClr val="tx1">
                    <a:lumMod val="95000"/>
                    <a:lumOff val="5000"/>
                  </a:schemeClr>
                </a:solidFill>
                <a:latin typeface="iCiel Grandma" panose="02000503000000020003" pitchFamily="50" charset="0"/>
                <a:ea typeface="黑体" pitchFamily="2" charset="-122"/>
              </a:rPr>
              <a:t> </a:t>
            </a:r>
            <a:r>
              <a:rPr lang="en-GB" altLang="zh-CN" sz="4400" dirty="0" err="1" smtClean="0">
                <a:solidFill>
                  <a:schemeClr val="tx1">
                    <a:lumMod val="95000"/>
                    <a:lumOff val="5000"/>
                  </a:schemeClr>
                </a:solidFill>
                <a:latin typeface="iCiel Grandma" panose="02000503000000020003" pitchFamily="50" charset="0"/>
                <a:ea typeface="黑体" pitchFamily="2" charset="-122"/>
              </a:rPr>
              <a:t>phố</a:t>
            </a:r>
            <a:r>
              <a:rPr lang="en-GB" altLang="zh-CN" sz="4400" dirty="0" smtClean="0">
                <a:solidFill>
                  <a:schemeClr val="tx1">
                    <a:lumMod val="95000"/>
                    <a:lumOff val="5000"/>
                  </a:schemeClr>
                </a:solidFill>
                <a:latin typeface="iCiel Grandma" panose="02000503000000020003" pitchFamily="50" charset="0"/>
                <a:ea typeface="黑体" pitchFamily="2" charset="-122"/>
              </a:rPr>
              <a:t>.</a:t>
            </a:r>
            <a:endParaRPr lang="zh-CN" altLang="en-US" sz="4400" dirty="0" smtClean="0">
              <a:solidFill>
                <a:schemeClr val="tx1">
                  <a:lumMod val="95000"/>
                  <a:lumOff val="5000"/>
                </a:schemeClr>
              </a:solidFill>
              <a:latin typeface="iCiel Grandma" panose="02000503000000020003" pitchFamily="50" charset="0"/>
              <a:ea typeface="黑体" pitchFamily="2" charset="-122"/>
            </a:endParaRPr>
          </a:p>
        </p:txBody>
      </p:sp>
      <p:sp>
        <p:nvSpPr>
          <p:cNvPr id="10" name="Text Box 12"/>
          <p:cNvSpPr txBox="1">
            <a:spLocks noChangeArrowheads="1"/>
          </p:cNvSpPr>
          <p:nvPr/>
        </p:nvSpPr>
        <p:spPr bwMode="auto">
          <a:xfrm>
            <a:off x="4058143" y="-115156"/>
            <a:ext cx="40757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GB" altLang="zh-CN" sz="7200" b="1" dirty="0" err="1" smtClean="0">
                <a:solidFill>
                  <a:srgbClr val="3399FF"/>
                </a:solidFill>
                <a:latin typeface="iCiel Grandma" pitchFamily="50" charset="0"/>
                <a:ea typeface="黑体" pitchFamily="2" charset="-122"/>
              </a:rPr>
              <a:t>Bố</a:t>
            </a:r>
            <a:r>
              <a:rPr lang="en-GB" altLang="zh-CN" sz="7200" b="1" dirty="0" smtClean="0">
                <a:solidFill>
                  <a:srgbClr val="3399FF"/>
                </a:solidFill>
                <a:latin typeface="iCiel Grandma" pitchFamily="50" charset="0"/>
                <a:ea typeface="黑体" pitchFamily="2" charset="-122"/>
              </a:rPr>
              <a:t> </a:t>
            </a:r>
            <a:r>
              <a:rPr lang="en-GB" altLang="zh-CN" sz="7200" b="1" dirty="0" err="1" smtClean="0">
                <a:solidFill>
                  <a:srgbClr val="3399FF"/>
                </a:solidFill>
                <a:latin typeface="iCiel Grandma" pitchFamily="50" charset="0"/>
                <a:ea typeface="黑体" pitchFamily="2" charset="-122"/>
              </a:rPr>
              <a:t>cục</a:t>
            </a:r>
            <a:endParaRPr lang="zh-CN" altLang="en-US" sz="7200" b="1" dirty="0">
              <a:solidFill>
                <a:srgbClr val="3399FF"/>
              </a:solidFill>
              <a:latin typeface="iCiel Grandma" pitchFamily="50" charset="0"/>
              <a:ea typeface="黑体" pitchFamily="2" charset="-122"/>
            </a:endParaRPr>
          </a:p>
        </p:txBody>
      </p:sp>
      <p:sp>
        <p:nvSpPr>
          <p:cNvPr id="11" name="Text Box 13"/>
          <p:cNvSpPr txBox="1">
            <a:spLocks noChangeArrowheads="1"/>
          </p:cNvSpPr>
          <p:nvPr/>
        </p:nvSpPr>
        <p:spPr bwMode="auto">
          <a:xfrm>
            <a:off x="1588415" y="2435077"/>
            <a:ext cx="8057357"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defRPr/>
            </a:pPr>
            <a:r>
              <a:rPr lang="en-GB" altLang="zh-CN" sz="4400" dirty="0" err="1" smtClean="0">
                <a:solidFill>
                  <a:schemeClr val="tx1">
                    <a:lumMod val="95000"/>
                    <a:lumOff val="5000"/>
                  </a:schemeClr>
                </a:solidFill>
                <a:latin typeface="iCiel Grandma" panose="02000503000000020003" pitchFamily="50" charset="0"/>
                <a:ea typeface="黑体" pitchFamily="2" charset="-122"/>
              </a:rPr>
              <a:t>Đoạn</a:t>
            </a:r>
            <a:r>
              <a:rPr lang="en-GB" altLang="zh-CN" sz="4400" dirty="0" smtClean="0">
                <a:solidFill>
                  <a:schemeClr val="tx1">
                    <a:lumMod val="95000"/>
                    <a:lumOff val="5000"/>
                  </a:schemeClr>
                </a:solidFill>
                <a:latin typeface="iCiel Grandma" panose="02000503000000020003" pitchFamily="50" charset="0"/>
                <a:ea typeface="黑体" pitchFamily="2" charset="-122"/>
              </a:rPr>
              <a:t> 2: </a:t>
            </a:r>
            <a:r>
              <a:rPr lang="en-GB" altLang="zh-CN" sz="4400" dirty="0" err="1" smtClean="0">
                <a:solidFill>
                  <a:schemeClr val="tx1">
                    <a:lumMod val="95000"/>
                    <a:lumOff val="5000"/>
                  </a:schemeClr>
                </a:solidFill>
                <a:latin typeface="iCiel Grandma" panose="02000503000000020003" pitchFamily="50" charset="0"/>
                <a:ea typeface="黑体" pitchFamily="2" charset="-122"/>
              </a:rPr>
              <a:t>Năm</a:t>
            </a:r>
            <a:r>
              <a:rPr lang="en-GB" altLang="zh-CN" sz="4400" dirty="0" smtClean="0">
                <a:solidFill>
                  <a:schemeClr val="tx1">
                    <a:lumMod val="95000"/>
                    <a:lumOff val="5000"/>
                  </a:schemeClr>
                </a:solidFill>
                <a:latin typeface="iCiel Grandma" panose="02000503000000020003" pitchFamily="50" charset="0"/>
                <a:ea typeface="黑体" pitchFamily="2" charset="-122"/>
              </a:rPr>
              <a:t> nay…</a:t>
            </a:r>
            <a:r>
              <a:rPr lang="en-GB" altLang="zh-CN" sz="4400" dirty="0" err="1" smtClean="0">
                <a:solidFill>
                  <a:schemeClr val="tx1">
                    <a:lumMod val="95000"/>
                    <a:lumOff val="5000"/>
                  </a:schemeClr>
                </a:solidFill>
                <a:latin typeface="iCiel Grandma" panose="02000503000000020003" pitchFamily="50" charset="0"/>
                <a:ea typeface="黑体" pitchFamily="2" charset="-122"/>
              </a:rPr>
              <a:t>thế</a:t>
            </a:r>
            <a:r>
              <a:rPr lang="en-GB" altLang="zh-CN" sz="4400" dirty="0" smtClean="0">
                <a:solidFill>
                  <a:schemeClr val="tx1">
                    <a:lumMod val="95000"/>
                    <a:lumOff val="5000"/>
                  </a:schemeClr>
                </a:solidFill>
                <a:latin typeface="iCiel Grandma" panose="02000503000000020003" pitchFamily="50" charset="0"/>
                <a:ea typeface="黑体" pitchFamily="2" charset="-122"/>
              </a:rPr>
              <a:t> </a:t>
            </a:r>
            <a:r>
              <a:rPr lang="en-GB" altLang="zh-CN" sz="4400" dirty="0" err="1" smtClean="0">
                <a:solidFill>
                  <a:schemeClr val="tx1">
                    <a:lumMod val="95000"/>
                    <a:lumOff val="5000"/>
                  </a:schemeClr>
                </a:solidFill>
                <a:latin typeface="iCiel Grandma" panose="02000503000000020003" pitchFamily="50" charset="0"/>
                <a:ea typeface="黑体" pitchFamily="2" charset="-122"/>
              </a:rPr>
              <a:t>nào</a:t>
            </a:r>
            <a:r>
              <a:rPr lang="en-GB" altLang="zh-CN" sz="4400" dirty="0" smtClean="0">
                <a:solidFill>
                  <a:schemeClr val="tx1">
                    <a:lumMod val="95000"/>
                    <a:lumOff val="5000"/>
                  </a:schemeClr>
                </a:solidFill>
                <a:latin typeface="iCiel Grandma" panose="02000503000000020003" pitchFamily="50" charset="0"/>
                <a:ea typeface="黑体" pitchFamily="2" charset="-122"/>
              </a:rPr>
              <a:t>.</a:t>
            </a:r>
            <a:endParaRPr lang="zh-CN" altLang="en-US" sz="4400" dirty="0" smtClean="0">
              <a:solidFill>
                <a:schemeClr val="tx1">
                  <a:lumMod val="95000"/>
                  <a:lumOff val="5000"/>
                </a:schemeClr>
              </a:solidFill>
              <a:latin typeface="iCiel Grandma" panose="02000503000000020003" pitchFamily="50" charset="0"/>
              <a:ea typeface="黑体" pitchFamily="2" charset="-122"/>
            </a:endParaRPr>
          </a:p>
        </p:txBody>
      </p:sp>
      <p:sp>
        <p:nvSpPr>
          <p:cNvPr id="12" name="Text Box 14"/>
          <p:cNvSpPr txBox="1">
            <a:spLocks noChangeArrowheads="1"/>
          </p:cNvSpPr>
          <p:nvPr/>
        </p:nvSpPr>
        <p:spPr bwMode="auto">
          <a:xfrm>
            <a:off x="2463087" y="3913306"/>
            <a:ext cx="88044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defRPr/>
            </a:pPr>
            <a:r>
              <a:rPr lang="en-GB" altLang="zh-CN" sz="4000" dirty="0" err="1" smtClean="0">
                <a:solidFill>
                  <a:schemeClr val="tx1">
                    <a:lumMod val="95000"/>
                    <a:lumOff val="5000"/>
                  </a:schemeClr>
                </a:solidFill>
                <a:latin typeface="iCiel Grandma" panose="02000503000000020003" pitchFamily="50" charset="0"/>
                <a:ea typeface="黑体" pitchFamily="2" charset="-122"/>
              </a:rPr>
              <a:t>Đoạn</a:t>
            </a:r>
            <a:r>
              <a:rPr lang="en-GB" altLang="zh-CN" sz="4000" dirty="0" smtClean="0">
                <a:solidFill>
                  <a:schemeClr val="tx1">
                    <a:lumMod val="95000"/>
                    <a:lumOff val="5000"/>
                  </a:schemeClr>
                </a:solidFill>
                <a:latin typeface="iCiel Grandma" panose="02000503000000020003" pitchFamily="50" charset="0"/>
                <a:ea typeface="黑体" pitchFamily="2" charset="-122"/>
              </a:rPr>
              <a:t> 3: </a:t>
            </a:r>
            <a:r>
              <a:rPr lang="en-GB" altLang="zh-CN" sz="4000" dirty="0" err="1" smtClean="0">
                <a:solidFill>
                  <a:schemeClr val="tx1">
                    <a:lumMod val="95000"/>
                    <a:lumOff val="5000"/>
                  </a:schemeClr>
                </a:solidFill>
                <a:latin typeface="iCiel Grandma" panose="02000503000000020003" pitchFamily="50" charset="0"/>
                <a:ea typeface="黑体" pitchFamily="2" charset="-122"/>
              </a:rPr>
              <a:t>Ông</a:t>
            </a:r>
            <a:r>
              <a:rPr lang="en-GB" altLang="zh-CN" sz="4000" dirty="0" smtClean="0">
                <a:solidFill>
                  <a:schemeClr val="tx1">
                    <a:lumMod val="95000"/>
                    <a:lumOff val="5000"/>
                  </a:schemeClr>
                </a:solidFill>
                <a:latin typeface="iCiel Grandma" panose="02000503000000020003" pitchFamily="50" charset="0"/>
                <a:ea typeface="黑体" pitchFamily="2" charset="-122"/>
              </a:rPr>
              <a:t> </a:t>
            </a:r>
            <a:r>
              <a:rPr lang="en-GB" altLang="zh-CN" sz="4000" dirty="0" err="1" smtClean="0">
                <a:solidFill>
                  <a:schemeClr val="tx1">
                    <a:lumMod val="95000"/>
                    <a:lumOff val="5000"/>
                  </a:schemeClr>
                </a:solidFill>
                <a:latin typeface="iCiel Grandma" panose="02000503000000020003" pitchFamily="50" charset="0"/>
                <a:ea typeface="黑体" pitchFamily="2" charset="-122"/>
              </a:rPr>
              <a:t>chậm</a:t>
            </a:r>
            <a:r>
              <a:rPr lang="en-GB" altLang="zh-CN" sz="4000" dirty="0" smtClean="0">
                <a:solidFill>
                  <a:schemeClr val="tx1">
                    <a:lumMod val="95000"/>
                    <a:lumOff val="5000"/>
                  </a:schemeClr>
                </a:solidFill>
                <a:latin typeface="iCiel Grandma" panose="02000503000000020003" pitchFamily="50" charset="0"/>
                <a:ea typeface="黑体" pitchFamily="2" charset="-122"/>
              </a:rPr>
              <a:t> </a:t>
            </a:r>
            <a:r>
              <a:rPr lang="en-GB" altLang="zh-CN" sz="4000" dirty="0" err="1" smtClean="0">
                <a:solidFill>
                  <a:schemeClr val="tx1">
                    <a:lumMod val="95000"/>
                    <a:lumOff val="5000"/>
                  </a:schemeClr>
                </a:solidFill>
                <a:latin typeface="iCiel Grandma" panose="02000503000000020003" pitchFamily="50" charset="0"/>
                <a:ea typeface="黑体" pitchFamily="2" charset="-122"/>
              </a:rPr>
              <a:t>rãi</a:t>
            </a:r>
            <a:r>
              <a:rPr lang="en-GB" altLang="zh-CN" sz="4000" dirty="0" smtClean="0">
                <a:solidFill>
                  <a:schemeClr val="tx1">
                    <a:lumMod val="95000"/>
                    <a:lumOff val="5000"/>
                  </a:schemeClr>
                </a:solidFill>
                <a:latin typeface="iCiel Grandma" panose="02000503000000020003" pitchFamily="50" charset="0"/>
                <a:ea typeface="黑体" pitchFamily="2" charset="-122"/>
              </a:rPr>
              <a:t>…</a:t>
            </a:r>
            <a:r>
              <a:rPr lang="en-GB" altLang="zh-CN" sz="4000" dirty="0" err="1" smtClean="0">
                <a:solidFill>
                  <a:schemeClr val="tx1">
                    <a:lumMod val="95000"/>
                    <a:lumOff val="5000"/>
                  </a:schemeClr>
                </a:solidFill>
                <a:latin typeface="iCiel Grandma" panose="02000503000000020003" pitchFamily="50" charset="0"/>
                <a:ea typeface="黑体" pitchFamily="2" charset="-122"/>
              </a:rPr>
              <a:t>sau</a:t>
            </a:r>
            <a:r>
              <a:rPr lang="en-GB" altLang="zh-CN" sz="4000" dirty="0" smtClean="0">
                <a:solidFill>
                  <a:schemeClr val="tx1">
                    <a:lumMod val="95000"/>
                    <a:lumOff val="5000"/>
                  </a:schemeClr>
                </a:solidFill>
                <a:latin typeface="iCiel Grandma" panose="02000503000000020003" pitchFamily="50" charset="0"/>
                <a:ea typeface="黑体" pitchFamily="2" charset="-122"/>
              </a:rPr>
              <a:t> </a:t>
            </a:r>
            <a:r>
              <a:rPr lang="en-GB" altLang="zh-CN" sz="4000" dirty="0" err="1" smtClean="0">
                <a:solidFill>
                  <a:schemeClr val="tx1">
                    <a:lumMod val="95000"/>
                    <a:lumOff val="5000"/>
                  </a:schemeClr>
                </a:solidFill>
                <a:latin typeface="iCiel Grandma" panose="02000503000000020003" pitchFamily="50" charset="0"/>
                <a:ea typeface="黑体" pitchFamily="2" charset="-122"/>
              </a:rPr>
              <a:t>này</a:t>
            </a:r>
            <a:r>
              <a:rPr lang="en-GB" altLang="zh-CN" sz="4000" dirty="0" smtClean="0">
                <a:solidFill>
                  <a:schemeClr val="tx1">
                    <a:lumMod val="95000"/>
                    <a:lumOff val="5000"/>
                  </a:schemeClr>
                </a:solidFill>
                <a:latin typeface="iCiel Grandma" panose="02000503000000020003" pitchFamily="50" charset="0"/>
                <a:ea typeface="黑体" pitchFamily="2" charset="-122"/>
              </a:rPr>
              <a:t>.</a:t>
            </a:r>
            <a:endParaRPr lang="zh-CN" altLang="en-US" sz="4000" dirty="0" smtClean="0">
              <a:solidFill>
                <a:schemeClr val="tx1">
                  <a:lumMod val="95000"/>
                  <a:lumOff val="5000"/>
                </a:schemeClr>
              </a:solidFill>
              <a:latin typeface="iCiel Grandma" panose="02000503000000020003" pitchFamily="50" charset="0"/>
              <a:ea typeface="黑体" pitchFamily="2" charset="-122"/>
            </a:endParaRPr>
          </a:p>
        </p:txBody>
      </p:sp>
      <p:sp>
        <p:nvSpPr>
          <p:cNvPr id="13" name="Text Box 15"/>
          <p:cNvSpPr txBox="1">
            <a:spLocks noChangeArrowheads="1"/>
          </p:cNvSpPr>
          <p:nvPr/>
        </p:nvSpPr>
        <p:spPr bwMode="auto">
          <a:xfrm>
            <a:off x="1658143" y="5047184"/>
            <a:ext cx="705127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defRPr/>
            </a:pPr>
            <a:r>
              <a:rPr lang="en-GB" altLang="zh-CN" sz="4400" dirty="0" err="1" smtClean="0">
                <a:solidFill>
                  <a:schemeClr val="tx1">
                    <a:lumMod val="95000"/>
                    <a:lumOff val="5000"/>
                  </a:schemeClr>
                </a:solidFill>
                <a:latin typeface="iCiel Grandma" panose="02000503000000020003" pitchFamily="50" charset="0"/>
                <a:ea typeface="黑体" pitchFamily="2" charset="-122"/>
              </a:rPr>
              <a:t>Đoạn</a:t>
            </a:r>
            <a:r>
              <a:rPr lang="en-GB" altLang="zh-CN" sz="4400" dirty="0" smtClean="0">
                <a:solidFill>
                  <a:schemeClr val="tx1">
                    <a:lumMod val="95000"/>
                    <a:lumOff val="5000"/>
                  </a:schemeClr>
                </a:solidFill>
                <a:latin typeface="iCiel Grandma" panose="02000503000000020003" pitchFamily="50" charset="0"/>
                <a:ea typeface="黑体" pitchFamily="2" charset="-122"/>
              </a:rPr>
              <a:t> 4: </a:t>
            </a:r>
            <a:r>
              <a:rPr lang="en-GB" altLang="zh-CN" sz="4400" dirty="0" err="1" smtClean="0">
                <a:solidFill>
                  <a:schemeClr val="tx1">
                    <a:lumMod val="95000"/>
                    <a:lumOff val="5000"/>
                  </a:schemeClr>
                </a:solidFill>
                <a:latin typeface="iCiel Grandma" panose="02000503000000020003" pitchFamily="50" charset="0"/>
                <a:ea typeface="黑体" pitchFamily="2" charset="-122"/>
              </a:rPr>
              <a:t>Phần</a:t>
            </a:r>
            <a:r>
              <a:rPr lang="en-GB" altLang="zh-CN" sz="4400" dirty="0" smtClean="0">
                <a:solidFill>
                  <a:schemeClr val="tx1">
                    <a:lumMod val="95000"/>
                    <a:lumOff val="5000"/>
                  </a:schemeClr>
                </a:solidFill>
                <a:latin typeface="iCiel Grandma" panose="02000503000000020003" pitchFamily="50" charset="0"/>
                <a:ea typeface="黑体" pitchFamily="2" charset="-122"/>
              </a:rPr>
              <a:t> </a:t>
            </a:r>
            <a:r>
              <a:rPr lang="en-GB" altLang="zh-CN" sz="4400" dirty="0" err="1" smtClean="0">
                <a:solidFill>
                  <a:schemeClr val="tx1">
                    <a:lumMod val="95000"/>
                    <a:lumOff val="5000"/>
                  </a:schemeClr>
                </a:solidFill>
                <a:latin typeface="iCiel Grandma" panose="02000503000000020003" pitchFamily="50" charset="0"/>
                <a:ea typeface="黑体" pitchFamily="2" charset="-122"/>
              </a:rPr>
              <a:t>còn</a:t>
            </a:r>
            <a:r>
              <a:rPr lang="en-GB" altLang="zh-CN" sz="4400" dirty="0">
                <a:solidFill>
                  <a:schemeClr val="tx1">
                    <a:lumMod val="95000"/>
                    <a:lumOff val="5000"/>
                  </a:schemeClr>
                </a:solidFill>
                <a:latin typeface="iCiel Grandma" panose="02000503000000020003" pitchFamily="50" charset="0"/>
                <a:ea typeface="黑体" pitchFamily="2" charset="-122"/>
              </a:rPr>
              <a:t> </a:t>
            </a:r>
            <a:r>
              <a:rPr lang="en-GB" altLang="zh-CN" sz="4400" dirty="0" err="1" smtClean="0">
                <a:solidFill>
                  <a:schemeClr val="tx1">
                    <a:lumMod val="95000"/>
                    <a:lumOff val="5000"/>
                  </a:schemeClr>
                </a:solidFill>
                <a:latin typeface="iCiel Grandma" panose="02000503000000020003" pitchFamily="50" charset="0"/>
                <a:ea typeface="黑体" pitchFamily="2" charset="-122"/>
              </a:rPr>
              <a:t>lại</a:t>
            </a:r>
            <a:r>
              <a:rPr lang="en-GB" altLang="zh-CN" sz="4400" dirty="0" smtClean="0">
                <a:solidFill>
                  <a:schemeClr val="tx1">
                    <a:lumMod val="95000"/>
                    <a:lumOff val="5000"/>
                  </a:schemeClr>
                </a:solidFill>
                <a:latin typeface="iCiel Grandma" panose="02000503000000020003" pitchFamily="50" charset="0"/>
                <a:ea typeface="黑体" pitchFamily="2" charset="-122"/>
              </a:rPr>
              <a:t>.</a:t>
            </a:r>
            <a:endParaRPr lang="zh-CN" altLang="en-US" sz="4400" dirty="0" smtClean="0">
              <a:solidFill>
                <a:schemeClr val="tx1">
                  <a:lumMod val="95000"/>
                  <a:lumOff val="5000"/>
                </a:schemeClr>
              </a:solidFill>
              <a:latin typeface="iCiel Grandma" panose="02000503000000020003" pitchFamily="50" charset="0"/>
              <a:ea typeface="黑体" pitchFamily="2" charset="-122"/>
            </a:endParaRPr>
          </a:p>
        </p:txBody>
      </p:sp>
    </p:spTree>
    <p:extLst>
      <p:ext uri="{BB962C8B-B14F-4D97-AF65-F5344CB8AC3E}">
        <p14:creationId xmlns:p14="http://schemas.microsoft.com/office/powerpoint/2010/main" val="5443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ppt_x</p:attrName>
                                        </p:attrNameLst>
                                      </p:cBhvr>
                                      <p:tavLst>
                                        <p:tav tm="0">
                                          <p:val>
                                            <p:strVal val="#ppt_x-.2"/>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
                                        </p:tgtEl>
                                      </p:cBhvr>
                                    </p:animEffect>
                                  </p:childTnLst>
                                </p:cTn>
                              </p:par>
                            </p:childTnLst>
                          </p:cTn>
                        </p:par>
                        <p:par>
                          <p:cTn id="30" fill="hold">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ppt_x</p:attrName>
                                        </p:attrNameLst>
                                      </p:cBhvr>
                                      <p:tavLst>
                                        <p:tav tm="0">
                                          <p:val>
                                            <p:strVal val="#ppt_x-.2"/>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9"/>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ppt_x</p:attrName>
                                        </p:attrNameLst>
                                      </p:cBhvr>
                                      <p:tavLst>
                                        <p:tav tm="0">
                                          <p:val>
                                            <p:strVal val="#ppt_x-.2"/>
                                          </p:val>
                                        </p:tav>
                                        <p:tav tm="100000">
                                          <p:val>
                                            <p:strVal val="#ppt_x"/>
                                          </p:val>
                                        </p:tav>
                                      </p:tavLst>
                                    </p:anim>
                                    <p:anim calcmode="lin" valueType="num">
                                      <p:cBhvr>
                                        <p:cTn id="4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
                                        </p:tgtEl>
                                      </p:cBhvr>
                                    </p:animEffect>
                                  </p:childTnLst>
                                </p:cTn>
                              </p:par>
                            </p:childTnLst>
                          </p:cTn>
                        </p:par>
                        <p:par>
                          <p:cTn id="42" fill="hold">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ppt_x</p:attrName>
                                        </p:attrNameLst>
                                      </p:cBhvr>
                                      <p:tavLst>
                                        <p:tav tm="0">
                                          <p:val>
                                            <p:strVal val="#ppt_x-.2"/>
                                          </p:val>
                                        </p:tav>
                                        <p:tav tm="100000">
                                          <p:val>
                                            <p:strVal val="#ppt_x"/>
                                          </p:val>
                                        </p:tav>
                                      </p:tavLst>
                                    </p:anim>
                                    <p:anim calcmode="lin" valueType="num">
                                      <p:cBhvr>
                                        <p:cTn id="4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1"/>
                                        </p:tgtEl>
                                      </p:cBhvr>
                                    </p:animEffect>
                                  </p:childTnLst>
                                </p:cTn>
                              </p:par>
                            </p:childTnLst>
                          </p:cTn>
                        </p:par>
                        <p:par>
                          <p:cTn id="48" fill="hold">
                            <p:stCondLst>
                              <p:cond delay="8000"/>
                            </p:stCondLst>
                            <p:childTnLst>
                              <p:par>
                                <p:cTn id="49" presetID="29"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ppt_x</p:attrName>
                                        </p:attrNameLst>
                                      </p:cBhvr>
                                      <p:tavLst>
                                        <p:tav tm="0">
                                          <p:val>
                                            <p:strVal val="#ppt_x-.2"/>
                                          </p:val>
                                        </p:tav>
                                        <p:tav tm="100000">
                                          <p:val>
                                            <p:strVal val="#ppt_x"/>
                                          </p:val>
                                        </p:tav>
                                      </p:tavLst>
                                    </p:anim>
                                    <p:anim calcmode="lin" valueType="num">
                                      <p:cBhvr>
                                        <p:cTn id="5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53" dur="1000"/>
                                        <p:tgtEl>
                                          <p:spTgt spid="7"/>
                                        </p:tgtEl>
                                      </p:cBhvr>
                                    </p:animEffect>
                                  </p:childTnLst>
                                </p:cTn>
                              </p:par>
                            </p:childTnLst>
                          </p:cTn>
                        </p:par>
                        <p:par>
                          <p:cTn id="54" fill="hold">
                            <p:stCondLst>
                              <p:cond delay="9000"/>
                            </p:stCondLst>
                            <p:childTnLst>
                              <p:par>
                                <p:cTn id="55" presetID="29"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ppt_x</p:attrName>
                                        </p:attrNameLst>
                                      </p:cBhvr>
                                      <p:tavLst>
                                        <p:tav tm="0">
                                          <p:val>
                                            <p:strVal val="#ppt_x-.2"/>
                                          </p:val>
                                        </p:tav>
                                        <p:tav tm="100000">
                                          <p:val>
                                            <p:strVal val="#ppt_x"/>
                                          </p:val>
                                        </p:tav>
                                      </p:tavLst>
                                    </p:anim>
                                    <p:anim calcmode="lin" valueType="num">
                                      <p:cBhvr>
                                        <p:cTn id="5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2"/>
                                        </p:tgtEl>
                                      </p:cBhvr>
                                    </p:animEffect>
                                  </p:childTnLst>
                                </p:cTn>
                              </p:par>
                            </p:childTnLst>
                          </p:cTn>
                        </p:par>
                        <p:par>
                          <p:cTn id="60" fill="hold">
                            <p:stCondLst>
                              <p:cond delay="10000"/>
                            </p:stCondLst>
                            <p:childTnLst>
                              <p:par>
                                <p:cTn id="61" presetID="29" presetClass="entr" presetSubtype="0"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ppt_x</p:attrName>
                                        </p:attrNameLst>
                                      </p:cBhvr>
                                      <p:tavLst>
                                        <p:tav tm="0">
                                          <p:val>
                                            <p:strVal val="#ppt_x-.2"/>
                                          </p:val>
                                        </p:tav>
                                        <p:tav tm="100000">
                                          <p:val>
                                            <p:strVal val="#ppt_x"/>
                                          </p:val>
                                        </p:tav>
                                      </p:tavLst>
                                    </p:anim>
                                    <p:anim calcmode="lin" valueType="num">
                                      <p:cBhvr>
                                        <p:cTn id="6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65" dur="1000"/>
                                        <p:tgtEl>
                                          <p:spTgt spid="4"/>
                                        </p:tgtEl>
                                      </p:cBhvr>
                                    </p:animEffect>
                                  </p:childTnLst>
                                </p:cTn>
                              </p:par>
                            </p:childTnLst>
                          </p:cTn>
                        </p:par>
                        <p:par>
                          <p:cTn id="66" fill="hold">
                            <p:stCondLst>
                              <p:cond delay="11000"/>
                            </p:stCondLst>
                            <p:childTnLst>
                              <p:par>
                                <p:cTn id="67" presetID="29"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ppt_x</p:attrName>
                                        </p:attrNameLst>
                                      </p:cBhvr>
                                      <p:tavLst>
                                        <p:tav tm="0">
                                          <p:val>
                                            <p:strVal val="#ppt_x-.2"/>
                                          </p:val>
                                        </p:tav>
                                        <p:tav tm="100000">
                                          <p:val>
                                            <p:strVal val="#ppt_x"/>
                                          </p:val>
                                        </p:tav>
                                      </p:tavLst>
                                    </p:anim>
                                    <p:anim calcmode="lin" valueType="num">
                                      <p:cBhvr>
                                        <p:cTn id="7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54925" y="40749"/>
            <a:ext cx="9980023" cy="64479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66"/>
                </a:solidFill>
                <a:effectLst/>
                <a:uLnTx/>
                <a:uFillTx/>
                <a:latin typeface="inherit"/>
                <a:ea typeface="+mn-ea"/>
                <a:cs typeface="+mn-cs"/>
              </a:rPr>
              <a:t>Ông ngoại</a:t>
            </a:r>
            <a:endParaRPr kumimoji="0" lang="vi-VN" sz="24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0066"/>
                </a:solidFill>
                <a:effectLst/>
                <a:uLnTx/>
                <a:uFillTx/>
                <a:latin typeface="Calibri"/>
                <a:ea typeface="+mn-ea"/>
                <a:cs typeface="+mn-cs"/>
              </a:rPr>
              <a:t> </a:t>
            </a:r>
            <a:r>
              <a:rPr kumimoji="0" lang="en-GB" sz="2400" b="0" i="0" u="none" strike="noStrike" kern="1200" cap="none" spc="0" normalizeH="0" baseline="0" noProof="0" dirty="0" smtClean="0">
                <a:ln>
                  <a:noFill/>
                </a:ln>
                <a:solidFill>
                  <a:srgbClr val="000066"/>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Thành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phố sắp vào thu. Những cơn gió nóng mùa hè đã nhường chỗ cho luồng khí mát dịu mỗi sáng. Trời xanh ngắt trên cao, xanh như dòng sông trong, trôi lặng lẽ giữa những ngọn cây hè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Năm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nay, tôi sẽ đi học. Ông ngoại dẫn tôi đi mua vở, chọn bút, hướng dẫn tôi cách bọc vở, dán nhãn, pha mực và dạy tôi những chữ cái đầu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Một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sáng, ông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Ông cháu mình đến xem trường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66"/>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Ông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CC"/>
                </a:solidFill>
                <a:effectLst/>
                <a:uLnTx/>
                <a:uFillTx/>
                <a:latin typeface="Calibri"/>
                <a:ea typeface="+mn-ea"/>
                <a:cs typeface="+mn-cs"/>
              </a:rPr>
              <a:t>         </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Trước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ngưỡng cửa của trường tiểu học, tôi đã may mắn có ông ngoại - </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thầy giáo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đầu tiên của tôi</a:t>
            </a:r>
            <a:r>
              <a:rPr kumimoji="0" lang="vi-VN" sz="2400" b="0" i="0" u="none" strike="noStrike" kern="1200" cap="none" spc="0" normalizeH="0" baseline="0" noProof="0" dirty="0" smtClean="0">
                <a:ln>
                  <a:noFill/>
                </a:ln>
                <a:solidFill>
                  <a:srgbClr val="0000CC"/>
                </a:solidFill>
                <a:effectLst/>
                <a:uLnTx/>
                <a:uFillTx/>
                <a:latin typeface="Arial" panose="020B0604020202020204" pitchFamily="34" charset="0"/>
                <a:ea typeface="+mn-ea"/>
                <a:cs typeface="+mn-cs"/>
              </a:rPr>
              <a:t>.</a:t>
            </a:r>
            <a:endPar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 name="Rectangle 2"/>
          <p:cNvSpPr/>
          <p:nvPr/>
        </p:nvSpPr>
        <p:spPr>
          <a:xfrm>
            <a:off x="222068" y="808384"/>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mtClean="0">
                <a:solidFill>
                  <a:srgbClr val="FF0000"/>
                </a:solidFill>
                <a:latin typeface="inherit"/>
              </a:rPr>
              <a:t>ĐOẠN 1</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ndParaRPr>
          </a:p>
        </p:txBody>
      </p:sp>
      <p:sp>
        <p:nvSpPr>
          <p:cNvPr id="5" name="Rectangle 4"/>
          <p:cNvSpPr/>
          <p:nvPr/>
        </p:nvSpPr>
        <p:spPr>
          <a:xfrm>
            <a:off x="222068" y="2261306"/>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mtClean="0">
                <a:solidFill>
                  <a:srgbClr val="0000CC"/>
                </a:solidFill>
                <a:latin typeface="inherit"/>
              </a:rPr>
              <a:t>ĐOẠN 2</a:t>
            </a:r>
            <a:endParaRPr kumimoji="0" lang="vi-VN" sz="2400" b="0" i="0" u="none" strike="noStrike" kern="1200" cap="none" spc="0" normalizeH="0" baseline="0" noProof="0">
              <a:ln>
                <a:noFill/>
              </a:ln>
              <a:solidFill>
                <a:srgbClr val="0000CC"/>
              </a:solidFill>
              <a:effectLst/>
              <a:uLnTx/>
              <a:uFillTx/>
              <a:latin typeface="Arial" panose="020B0604020202020204" pitchFamily="34" charset="0"/>
            </a:endParaRPr>
          </a:p>
        </p:txBody>
      </p:sp>
      <p:sp>
        <p:nvSpPr>
          <p:cNvPr id="6" name="Rectangle 5"/>
          <p:cNvSpPr/>
          <p:nvPr/>
        </p:nvSpPr>
        <p:spPr>
          <a:xfrm>
            <a:off x="222068" y="4335227"/>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mtClean="0">
                <a:solidFill>
                  <a:srgbClr val="FF0000"/>
                </a:solidFill>
                <a:latin typeface="inherit"/>
              </a:rPr>
              <a:t>ĐOẠN 3</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ndParaRPr>
          </a:p>
        </p:txBody>
      </p:sp>
      <p:sp>
        <p:nvSpPr>
          <p:cNvPr id="7" name="Rectangle 6"/>
          <p:cNvSpPr/>
          <p:nvPr/>
        </p:nvSpPr>
        <p:spPr>
          <a:xfrm>
            <a:off x="222068" y="5792376"/>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mtClean="0">
                <a:solidFill>
                  <a:srgbClr val="0000CC"/>
                </a:solidFill>
                <a:latin typeface="inherit"/>
              </a:rPr>
              <a:t>ĐOẠN 4</a:t>
            </a:r>
            <a:endParaRPr kumimoji="0" lang="vi-VN" sz="2400" b="0" i="0" u="none" strike="noStrike" kern="1200" cap="none" spc="0" normalizeH="0" baseline="0" noProof="0">
              <a:ln>
                <a:noFill/>
              </a:ln>
              <a:solidFill>
                <a:srgbClr val="0000CC"/>
              </a:solidFill>
              <a:effectLst/>
              <a:uLnTx/>
              <a:uFillTx/>
              <a:latin typeface="Arial" panose="020B0604020202020204" pitchFamily="34" charset="0"/>
            </a:endParaRPr>
          </a:p>
        </p:txBody>
      </p:sp>
      <p:sp>
        <p:nvSpPr>
          <p:cNvPr id="2" name="Left Brace 1"/>
          <p:cNvSpPr/>
          <p:nvPr/>
        </p:nvSpPr>
        <p:spPr>
          <a:xfrm>
            <a:off x="1637212" y="548640"/>
            <a:ext cx="217713" cy="1031966"/>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p:cNvSpPr/>
          <p:nvPr/>
        </p:nvSpPr>
        <p:spPr>
          <a:xfrm>
            <a:off x="1637212" y="1724298"/>
            <a:ext cx="217713" cy="1576140"/>
          </a:xfrm>
          <a:prstGeom prst="lef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p:cNvSpPr/>
          <p:nvPr/>
        </p:nvSpPr>
        <p:spPr>
          <a:xfrm>
            <a:off x="1637212" y="3624325"/>
            <a:ext cx="217713" cy="190126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e 9"/>
          <p:cNvSpPr/>
          <p:nvPr/>
        </p:nvSpPr>
        <p:spPr>
          <a:xfrm>
            <a:off x="1637212" y="5691858"/>
            <a:ext cx="217714" cy="689593"/>
          </a:xfrm>
          <a:prstGeom prst="lef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Arrow 10">
            <a:hlinkClick r:id="rId2" action="ppaction://hlinksldjump"/>
          </p:cNvPr>
          <p:cNvSpPr/>
          <p:nvPr/>
        </p:nvSpPr>
        <p:spPr>
          <a:xfrm>
            <a:off x="19593" y="118877"/>
            <a:ext cx="542110" cy="3395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7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barn(inVertical)">
                                      <p:cBhvr>
                                        <p:cTn id="49" dur="500"/>
                                        <p:tgtEl>
                                          <p:spTgt spid="4">
                                            <p:txEl>
                                              <p:pRg st="6" end="6"/>
                                            </p:txEl>
                                          </p:spTgt>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3484" y="1716258"/>
            <a:ext cx="10972800" cy="2022549"/>
          </a:xfrm>
        </p:spPr>
        <p:txBody>
          <a:bodyPr/>
          <a:lstStyle/>
          <a:p>
            <a:r>
              <a:rPr lang="en-US" sz="8000" dirty="0" smtClean="0">
                <a:solidFill>
                  <a:srgbClr val="C00000"/>
                </a:solidFill>
                <a:latin typeface="Times New Roman" pitchFamily="18" charset="0"/>
                <a:cs typeface="Times New Roman" pitchFamily="18" charset="0"/>
              </a:rPr>
              <a:t>LUYỆN ĐỌC</a:t>
            </a:r>
            <a:endParaRPr lang="en-US" sz="8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6478356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2231</TotalTime>
  <Words>3238</Words>
  <Application>Microsoft Office PowerPoint</Application>
  <PresentationFormat>Widescreen</PresentationFormat>
  <Paragraphs>429</Paragraphs>
  <Slides>67</Slides>
  <Notes>10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Arial</vt:lpstr>
      <vt:lpstr>Calibri</vt:lpstr>
      <vt:lpstr>Calibri Light</vt:lpstr>
      <vt:lpstr>等线</vt:lpstr>
      <vt:lpstr>Gudea</vt:lpstr>
      <vt:lpstr>HP001 4 hàng</vt:lpstr>
      <vt:lpstr>HP001 5Ha</vt:lpstr>
      <vt:lpstr>iCiel Grandma</vt:lpstr>
      <vt:lpstr>inherit</vt:lpstr>
      <vt:lpstr>Segoe Print</vt:lpstr>
      <vt:lpstr>黑体</vt:lpstr>
      <vt:lpstr>Tahoma</vt:lpstr>
      <vt:lpstr>Times New Roman</vt:lpstr>
      <vt:lpstr>UTM Wedding K&amp;T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tên các thành phần của máu vào ô trống </vt:lpstr>
      <vt:lpstr>Điền tên các bộ phận của cơ quan tuần hoàn</vt:lpstr>
      <vt:lpstr>PowerPoint Presentation</vt:lpstr>
      <vt:lpstr>PowerPoint Presentation</vt:lpstr>
      <vt:lpstr>PowerPoint Presentation</vt:lpstr>
      <vt:lpstr>PowerPoint Presentation</vt:lpstr>
      <vt:lpstr>Hoạt động tuần hoàn</vt:lpstr>
      <vt:lpstr>PowerPoint Presentation</vt:lpstr>
      <vt:lpstr>Hoạt động tuần hoàn</vt:lpstr>
      <vt:lpstr>PowerPoint Presentation</vt:lpstr>
      <vt:lpstr>BÁO CÁO KẾT QUẢ</vt:lpstr>
      <vt:lpstr>Hoạt động tuần hoàn</vt:lpstr>
      <vt:lpstr>PowerPoint Presentation</vt:lpstr>
      <vt:lpstr>PowerPoint Presentation</vt:lpstr>
      <vt:lpstr>PowerPoint Presentation</vt:lpstr>
      <vt:lpstr>Sơ đồ vòng tuần hoàn</vt:lpstr>
      <vt:lpstr>PowerPoint Presentation</vt:lpstr>
      <vt:lpstr>PowerPoint Presentation</vt:lpstr>
      <vt:lpstr>Sơ đồ vòng tuần hoàn</vt:lpstr>
      <vt:lpstr>PowerPoint Presentation</vt:lpstr>
      <vt:lpstr>PowerPoint Presentation</vt:lpstr>
      <vt:lpstr>Kết luận</vt:lpstr>
      <vt:lpstr>Đọc mục bạn cần biết  (trang 17)</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tư ngày 25 tháng 9 năm 2019</dc:title>
  <dc:creator>N</dc:creator>
  <cp:lastModifiedBy>Windows User</cp:lastModifiedBy>
  <cp:revision>166</cp:revision>
  <dcterms:created xsi:type="dcterms:W3CDTF">2019-09-23T14:15:33Z</dcterms:created>
  <dcterms:modified xsi:type="dcterms:W3CDTF">2021-09-29T00:00:41Z</dcterms:modified>
</cp:coreProperties>
</file>